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56" r:id="rId5"/>
    <p:sldMasterId id="2147483674" r:id="rId6"/>
    <p:sldMasterId id="2147483682" r:id="rId7"/>
    <p:sldMasterId id="2147483699" r:id="rId8"/>
    <p:sldMasterId id="2147483690" r:id="rId9"/>
    <p:sldMasterId id="2147483707" r:id="rId10"/>
    <p:sldMasterId id="2147483716" r:id="rId11"/>
  </p:sldMasterIdLst>
  <p:notesMasterIdLst>
    <p:notesMasterId r:id="rId26"/>
  </p:notesMasterIdLst>
  <p:handoutMasterIdLst>
    <p:handoutMasterId r:id="rId27"/>
  </p:handoutMasterIdLst>
  <p:sldIdLst>
    <p:sldId id="746" r:id="rId12"/>
    <p:sldId id="744" r:id="rId13"/>
    <p:sldId id="721" r:id="rId14"/>
    <p:sldId id="734" r:id="rId15"/>
    <p:sldId id="698" r:id="rId16"/>
    <p:sldId id="745" r:id="rId17"/>
    <p:sldId id="733" r:id="rId18"/>
    <p:sldId id="429" r:id="rId19"/>
    <p:sldId id="673" r:id="rId20"/>
    <p:sldId id="693" r:id="rId21"/>
    <p:sldId id="672" r:id="rId22"/>
    <p:sldId id="263" r:id="rId23"/>
    <p:sldId id="267" r:id="rId24"/>
    <p:sldId id="7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Anderson" initials="CA" lastIdx="7" clrIdx="0">
    <p:extLst>
      <p:ext uri="{19B8F6BF-5375-455C-9EA6-DF929625EA0E}">
        <p15:presenceInfo xmlns:p15="http://schemas.microsoft.com/office/powerpoint/2012/main" userId="S::carolyn.anderson@stockport.gov.uk::65de269f-9c19-4f31-8b12-77811d6d6b1e" providerId="AD"/>
      </p:ext>
    </p:extLst>
  </p:cmAuthor>
  <p:cmAuthor id="2" name="Bev Milway" initials="BM" lastIdx="2" clrIdx="1">
    <p:extLst>
      <p:ext uri="{19B8F6BF-5375-455C-9EA6-DF929625EA0E}">
        <p15:presenceInfo xmlns:p15="http://schemas.microsoft.com/office/powerpoint/2012/main" userId="S::bev.milway@stockport.gov.uk::af5bb3f2-8a3b-4daf-9635-ac4edde5f1f1" providerId="AD"/>
      </p:ext>
    </p:extLst>
  </p:cmAuthor>
  <p:cmAuthor id="3" name="Karishma Chandaria" initials="KC" lastIdx="4" clrIdx="2">
    <p:extLst>
      <p:ext uri="{19B8F6BF-5375-455C-9EA6-DF929625EA0E}">
        <p15:presenceInfo xmlns:p15="http://schemas.microsoft.com/office/powerpoint/2012/main" userId="S::karishma.chandaria@stockport.gov.uk::8208c237-cf76-48ed-8c5f-e6ba19a989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699"/>
    <a:srgbClr val="E2A7CF"/>
    <a:srgbClr val="AADED7"/>
    <a:srgbClr val="99C1C1"/>
    <a:srgbClr val="CAB5D6"/>
    <a:srgbClr val="338381"/>
    <a:srgbClr val="AF91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272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31DD8-6B78-4B8C-BF9F-3597DC195CF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80BFE6F-9800-4A33-AA2B-C8E3321B5D37}">
      <dgm:prSet/>
      <dgm:spPr/>
      <dgm:t>
        <a:bodyPr/>
        <a:lstStyle/>
        <a:p>
          <a:r>
            <a:rPr lang="en-GB"/>
            <a:t>Population</a:t>
          </a:r>
          <a:endParaRPr lang="en-US"/>
        </a:p>
      </dgm:t>
    </dgm:pt>
    <dgm:pt modelId="{9E7AF752-D89D-46B3-8C87-2D40E02E2E21}" type="parTrans" cxnId="{2023B5EA-64AE-4F5F-A828-4B78003A6ADD}">
      <dgm:prSet/>
      <dgm:spPr/>
      <dgm:t>
        <a:bodyPr/>
        <a:lstStyle/>
        <a:p>
          <a:endParaRPr lang="en-US"/>
        </a:p>
      </dgm:t>
    </dgm:pt>
    <dgm:pt modelId="{BB1F2616-04CC-4C6E-AE75-46623E38E526}" type="sibTrans" cxnId="{2023B5EA-64AE-4F5F-A828-4B78003A6ADD}">
      <dgm:prSet/>
      <dgm:spPr/>
      <dgm:t>
        <a:bodyPr/>
        <a:lstStyle/>
        <a:p>
          <a:endParaRPr lang="en-US"/>
        </a:p>
      </dgm:t>
    </dgm:pt>
    <dgm:pt modelId="{71610B3D-E7EA-4066-B78B-4A4066A9C216}">
      <dgm:prSet/>
      <dgm:spPr/>
      <dgm:t>
        <a:bodyPr/>
        <a:lstStyle/>
        <a:p>
          <a:r>
            <a:rPr lang="en-GB"/>
            <a:t>Birth rates</a:t>
          </a:r>
          <a:endParaRPr lang="en-US"/>
        </a:p>
      </dgm:t>
    </dgm:pt>
    <dgm:pt modelId="{847568AB-74FB-4FB2-8DD8-7B0D12FA423D}" type="parTrans" cxnId="{386AC59D-5EA7-452F-9027-FBA0C4B7DED8}">
      <dgm:prSet/>
      <dgm:spPr/>
      <dgm:t>
        <a:bodyPr/>
        <a:lstStyle/>
        <a:p>
          <a:endParaRPr lang="en-US"/>
        </a:p>
      </dgm:t>
    </dgm:pt>
    <dgm:pt modelId="{03D04692-88BD-46C4-9CEF-C4F22BD909B8}" type="sibTrans" cxnId="{386AC59D-5EA7-452F-9027-FBA0C4B7DED8}">
      <dgm:prSet/>
      <dgm:spPr/>
      <dgm:t>
        <a:bodyPr/>
        <a:lstStyle/>
        <a:p>
          <a:endParaRPr lang="en-US"/>
        </a:p>
      </dgm:t>
    </dgm:pt>
    <dgm:pt modelId="{8B2F14C2-FC97-44AD-82BB-B2F1903FACF4}">
      <dgm:prSet/>
      <dgm:spPr/>
      <dgm:t>
        <a:bodyPr/>
        <a:lstStyle/>
        <a:p>
          <a:r>
            <a:rPr lang="en-GB"/>
            <a:t>Distribution of social housing</a:t>
          </a:r>
          <a:endParaRPr lang="en-US"/>
        </a:p>
      </dgm:t>
    </dgm:pt>
    <dgm:pt modelId="{294E48EA-06C7-4223-A64C-995DB2A38D34}" type="parTrans" cxnId="{8AAE4355-A819-4B5C-9432-7A7B6FD6C948}">
      <dgm:prSet/>
      <dgm:spPr/>
      <dgm:t>
        <a:bodyPr/>
        <a:lstStyle/>
        <a:p>
          <a:endParaRPr lang="en-US"/>
        </a:p>
      </dgm:t>
    </dgm:pt>
    <dgm:pt modelId="{EC9D2F4F-2650-4798-A68E-9A80217A1B2F}" type="sibTrans" cxnId="{8AAE4355-A819-4B5C-9432-7A7B6FD6C948}">
      <dgm:prSet/>
      <dgm:spPr/>
      <dgm:t>
        <a:bodyPr/>
        <a:lstStyle/>
        <a:p>
          <a:endParaRPr lang="en-US"/>
        </a:p>
      </dgm:t>
    </dgm:pt>
    <dgm:pt modelId="{A6116BB3-E817-48B2-9BDC-1A29BF76E481}">
      <dgm:prSet/>
      <dgm:spPr/>
      <dgm:t>
        <a:bodyPr/>
        <a:lstStyle/>
        <a:p>
          <a:r>
            <a:rPr lang="en-GB"/>
            <a:t>School leaver flows between primary and secondary school</a:t>
          </a:r>
          <a:endParaRPr lang="en-US"/>
        </a:p>
      </dgm:t>
    </dgm:pt>
    <dgm:pt modelId="{CB9AAC14-7C9C-4479-BDF3-57155F8CF370}" type="parTrans" cxnId="{590F41D3-B1AA-401C-BE08-8254CBD28F15}">
      <dgm:prSet/>
      <dgm:spPr/>
      <dgm:t>
        <a:bodyPr/>
        <a:lstStyle/>
        <a:p>
          <a:endParaRPr lang="en-US"/>
        </a:p>
      </dgm:t>
    </dgm:pt>
    <dgm:pt modelId="{5BFE9B56-33E6-45E2-8E4B-3BD72A8FDEDF}" type="sibTrans" cxnId="{590F41D3-B1AA-401C-BE08-8254CBD28F15}">
      <dgm:prSet/>
      <dgm:spPr/>
      <dgm:t>
        <a:bodyPr/>
        <a:lstStyle/>
        <a:p>
          <a:endParaRPr lang="en-US"/>
        </a:p>
      </dgm:t>
    </dgm:pt>
    <dgm:pt modelId="{E2148A6C-E03A-413A-BC4E-DB205D11B118}">
      <dgm:prSet/>
      <dgm:spPr/>
      <dgm:t>
        <a:bodyPr/>
        <a:lstStyle/>
        <a:p>
          <a:r>
            <a:rPr lang="en-GB"/>
            <a:t>The number of schools in each footprint</a:t>
          </a:r>
          <a:endParaRPr lang="en-US"/>
        </a:p>
      </dgm:t>
    </dgm:pt>
    <dgm:pt modelId="{996230EF-D7E2-4091-84AD-EDF2233AC0BA}" type="parTrans" cxnId="{A217EBB7-36CF-43ED-A9BF-C6B30E09B06A}">
      <dgm:prSet/>
      <dgm:spPr/>
      <dgm:t>
        <a:bodyPr/>
        <a:lstStyle/>
        <a:p>
          <a:endParaRPr lang="en-US"/>
        </a:p>
      </dgm:t>
    </dgm:pt>
    <dgm:pt modelId="{57E7E1C8-605C-4212-A76E-9A275AAB8247}" type="sibTrans" cxnId="{A217EBB7-36CF-43ED-A9BF-C6B30E09B06A}">
      <dgm:prSet/>
      <dgm:spPr/>
      <dgm:t>
        <a:bodyPr/>
        <a:lstStyle/>
        <a:p>
          <a:endParaRPr lang="en-US"/>
        </a:p>
      </dgm:t>
    </dgm:pt>
    <dgm:pt modelId="{3DEAAEC3-7E3E-4AE7-AEC4-6FE091AF66C2}">
      <dgm:prSet/>
      <dgm:spPr/>
      <dgm:t>
        <a:bodyPr/>
        <a:lstStyle/>
        <a:p>
          <a:r>
            <a:rPr lang="en-GB"/>
            <a:t>Environmental boundaries and factors </a:t>
          </a:r>
          <a:endParaRPr lang="en-US"/>
        </a:p>
      </dgm:t>
    </dgm:pt>
    <dgm:pt modelId="{15D8F57B-86B9-4873-A873-C8B9CBCBC8EE}" type="parTrans" cxnId="{8D3CB606-8384-49E2-A39A-3A07C33F0DAA}">
      <dgm:prSet/>
      <dgm:spPr/>
      <dgm:t>
        <a:bodyPr/>
        <a:lstStyle/>
        <a:p>
          <a:endParaRPr lang="en-US"/>
        </a:p>
      </dgm:t>
    </dgm:pt>
    <dgm:pt modelId="{A99E713D-84E1-428A-B823-696247AF90E8}" type="sibTrans" cxnId="{8D3CB606-8384-49E2-A39A-3A07C33F0DAA}">
      <dgm:prSet/>
      <dgm:spPr/>
      <dgm:t>
        <a:bodyPr/>
        <a:lstStyle/>
        <a:p>
          <a:endParaRPr lang="en-US"/>
        </a:p>
      </dgm:t>
    </dgm:pt>
    <dgm:pt modelId="{448A5FAF-CD84-4964-B70F-DE39399C0E39}" type="pres">
      <dgm:prSet presAssocID="{80D31DD8-6B78-4B8C-BF9F-3597DC195CFB}" presName="diagram" presStyleCnt="0">
        <dgm:presLayoutVars>
          <dgm:dir/>
          <dgm:resizeHandles val="exact"/>
        </dgm:presLayoutVars>
      </dgm:prSet>
      <dgm:spPr/>
    </dgm:pt>
    <dgm:pt modelId="{6F11FAF3-A8E9-4311-ACA7-819539860912}" type="pres">
      <dgm:prSet presAssocID="{A80BFE6F-9800-4A33-AA2B-C8E3321B5D37}" presName="node" presStyleLbl="node1" presStyleIdx="0" presStyleCnt="6">
        <dgm:presLayoutVars>
          <dgm:bulletEnabled val="1"/>
        </dgm:presLayoutVars>
      </dgm:prSet>
      <dgm:spPr/>
    </dgm:pt>
    <dgm:pt modelId="{FA7C771B-E4D3-4D5F-BC9E-763D1C6F3CAE}" type="pres">
      <dgm:prSet presAssocID="{BB1F2616-04CC-4C6E-AE75-46623E38E526}" presName="sibTrans" presStyleCnt="0"/>
      <dgm:spPr/>
    </dgm:pt>
    <dgm:pt modelId="{A1A9B028-046C-4340-B593-89138B8FB3AC}" type="pres">
      <dgm:prSet presAssocID="{71610B3D-E7EA-4066-B78B-4A4066A9C216}" presName="node" presStyleLbl="node1" presStyleIdx="1" presStyleCnt="6">
        <dgm:presLayoutVars>
          <dgm:bulletEnabled val="1"/>
        </dgm:presLayoutVars>
      </dgm:prSet>
      <dgm:spPr/>
    </dgm:pt>
    <dgm:pt modelId="{032DE04C-58D7-4026-B285-982D26CDCF7E}" type="pres">
      <dgm:prSet presAssocID="{03D04692-88BD-46C4-9CEF-C4F22BD909B8}" presName="sibTrans" presStyleCnt="0"/>
      <dgm:spPr/>
    </dgm:pt>
    <dgm:pt modelId="{7688429B-321D-423E-9246-4E7AA82C9CFF}" type="pres">
      <dgm:prSet presAssocID="{8B2F14C2-FC97-44AD-82BB-B2F1903FACF4}" presName="node" presStyleLbl="node1" presStyleIdx="2" presStyleCnt="6">
        <dgm:presLayoutVars>
          <dgm:bulletEnabled val="1"/>
        </dgm:presLayoutVars>
      </dgm:prSet>
      <dgm:spPr/>
    </dgm:pt>
    <dgm:pt modelId="{532B598F-A7C3-4F3F-BFCA-AAD0F03ED6F5}" type="pres">
      <dgm:prSet presAssocID="{EC9D2F4F-2650-4798-A68E-9A80217A1B2F}" presName="sibTrans" presStyleCnt="0"/>
      <dgm:spPr/>
    </dgm:pt>
    <dgm:pt modelId="{DB6D6DD3-9888-40AF-9B98-D90752003CBD}" type="pres">
      <dgm:prSet presAssocID="{A6116BB3-E817-48B2-9BDC-1A29BF76E481}" presName="node" presStyleLbl="node1" presStyleIdx="3" presStyleCnt="6">
        <dgm:presLayoutVars>
          <dgm:bulletEnabled val="1"/>
        </dgm:presLayoutVars>
      </dgm:prSet>
      <dgm:spPr/>
    </dgm:pt>
    <dgm:pt modelId="{D6D26798-43EB-4F08-8B6D-2ECB0AD887B9}" type="pres">
      <dgm:prSet presAssocID="{5BFE9B56-33E6-45E2-8E4B-3BD72A8FDEDF}" presName="sibTrans" presStyleCnt="0"/>
      <dgm:spPr/>
    </dgm:pt>
    <dgm:pt modelId="{7CA71CE0-298C-4D62-B760-7A0B016745AE}" type="pres">
      <dgm:prSet presAssocID="{E2148A6C-E03A-413A-BC4E-DB205D11B118}" presName="node" presStyleLbl="node1" presStyleIdx="4" presStyleCnt="6">
        <dgm:presLayoutVars>
          <dgm:bulletEnabled val="1"/>
        </dgm:presLayoutVars>
      </dgm:prSet>
      <dgm:spPr/>
    </dgm:pt>
    <dgm:pt modelId="{AC1D8CEF-6593-4774-AFF7-F51238659A68}" type="pres">
      <dgm:prSet presAssocID="{57E7E1C8-605C-4212-A76E-9A275AAB8247}" presName="sibTrans" presStyleCnt="0"/>
      <dgm:spPr/>
    </dgm:pt>
    <dgm:pt modelId="{BE576433-9BD9-4B42-B597-E5742B4FED3A}" type="pres">
      <dgm:prSet presAssocID="{3DEAAEC3-7E3E-4AE7-AEC4-6FE091AF66C2}" presName="node" presStyleLbl="node1" presStyleIdx="5" presStyleCnt="6">
        <dgm:presLayoutVars>
          <dgm:bulletEnabled val="1"/>
        </dgm:presLayoutVars>
      </dgm:prSet>
      <dgm:spPr/>
    </dgm:pt>
  </dgm:ptLst>
  <dgm:cxnLst>
    <dgm:cxn modelId="{8D3CB606-8384-49E2-A39A-3A07C33F0DAA}" srcId="{80D31DD8-6B78-4B8C-BF9F-3597DC195CFB}" destId="{3DEAAEC3-7E3E-4AE7-AEC4-6FE091AF66C2}" srcOrd="5" destOrd="0" parTransId="{15D8F57B-86B9-4873-A873-C8B9CBCBC8EE}" sibTransId="{A99E713D-84E1-428A-B823-696247AF90E8}"/>
    <dgm:cxn modelId="{8AAE4355-A819-4B5C-9432-7A7B6FD6C948}" srcId="{80D31DD8-6B78-4B8C-BF9F-3597DC195CFB}" destId="{8B2F14C2-FC97-44AD-82BB-B2F1903FACF4}" srcOrd="2" destOrd="0" parTransId="{294E48EA-06C7-4223-A64C-995DB2A38D34}" sibTransId="{EC9D2F4F-2650-4798-A68E-9A80217A1B2F}"/>
    <dgm:cxn modelId="{7202A980-419E-4FAC-8DBD-18DB631D3B89}" type="presOf" srcId="{A6116BB3-E817-48B2-9BDC-1A29BF76E481}" destId="{DB6D6DD3-9888-40AF-9B98-D90752003CBD}" srcOrd="0" destOrd="0" presId="urn:microsoft.com/office/officeart/2005/8/layout/default"/>
    <dgm:cxn modelId="{11A89797-8BA3-482E-9F16-467D30DECE66}" type="presOf" srcId="{80D31DD8-6B78-4B8C-BF9F-3597DC195CFB}" destId="{448A5FAF-CD84-4964-B70F-DE39399C0E39}" srcOrd="0" destOrd="0" presId="urn:microsoft.com/office/officeart/2005/8/layout/default"/>
    <dgm:cxn modelId="{386AC59D-5EA7-452F-9027-FBA0C4B7DED8}" srcId="{80D31DD8-6B78-4B8C-BF9F-3597DC195CFB}" destId="{71610B3D-E7EA-4066-B78B-4A4066A9C216}" srcOrd="1" destOrd="0" parTransId="{847568AB-74FB-4FB2-8DD8-7B0D12FA423D}" sibTransId="{03D04692-88BD-46C4-9CEF-C4F22BD909B8}"/>
    <dgm:cxn modelId="{D5DA7EA8-F1DF-423C-849C-2E6461A5C8A4}" type="presOf" srcId="{3DEAAEC3-7E3E-4AE7-AEC4-6FE091AF66C2}" destId="{BE576433-9BD9-4B42-B597-E5742B4FED3A}" srcOrd="0" destOrd="0" presId="urn:microsoft.com/office/officeart/2005/8/layout/default"/>
    <dgm:cxn modelId="{A217EBB7-36CF-43ED-A9BF-C6B30E09B06A}" srcId="{80D31DD8-6B78-4B8C-BF9F-3597DC195CFB}" destId="{E2148A6C-E03A-413A-BC4E-DB205D11B118}" srcOrd="4" destOrd="0" parTransId="{996230EF-D7E2-4091-84AD-EDF2233AC0BA}" sibTransId="{57E7E1C8-605C-4212-A76E-9A275AAB8247}"/>
    <dgm:cxn modelId="{A85898BA-CEFB-49EA-A7F1-A74015BA6936}" type="presOf" srcId="{E2148A6C-E03A-413A-BC4E-DB205D11B118}" destId="{7CA71CE0-298C-4D62-B760-7A0B016745AE}" srcOrd="0" destOrd="0" presId="urn:microsoft.com/office/officeart/2005/8/layout/default"/>
    <dgm:cxn modelId="{590F41D3-B1AA-401C-BE08-8254CBD28F15}" srcId="{80D31DD8-6B78-4B8C-BF9F-3597DC195CFB}" destId="{A6116BB3-E817-48B2-9BDC-1A29BF76E481}" srcOrd="3" destOrd="0" parTransId="{CB9AAC14-7C9C-4479-BDF3-57155F8CF370}" sibTransId="{5BFE9B56-33E6-45E2-8E4B-3BD72A8FDEDF}"/>
    <dgm:cxn modelId="{8AC465D6-520D-4CA0-A443-F4A6DF15FB12}" type="presOf" srcId="{A80BFE6F-9800-4A33-AA2B-C8E3321B5D37}" destId="{6F11FAF3-A8E9-4311-ACA7-819539860912}" srcOrd="0" destOrd="0" presId="urn:microsoft.com/office/officeart/2005/8/layout/default"/>
    <dgm:cxn modelId="{2023B5EA-64AE-4F5F-A828-4B78003A6ADD}" srcId="{80D31DD8-6B78-4B8C-BF9F-3597DC195CFB}" destId="{A80BFE6F-9800-4A33-AA2B-C8E3321B5D37}" srcOrd="0" destOrd="0" parTransId="{9E7AF752-D89D-46B3-8C87-2D40E02E2E21}" sibTransId="{BB1F2616-04CC-4C6E-AE75-46623E38E526}"/>
    <dgm:cxn modelId="{EC51EAEB-E3DD-4A5C-B7EA-D72D7571EA2C}" type="presOf" srcId="{8B2F14C2-FC97-44AD-82BB-B2F1903FACF4}" destId="{7688429B-321D-423E-9246-4E7AA82C9CFF}" srcOrd="0" destOrd="0" presId="urn:microsoft.com/office/officeart/2005/8/layout/default"/>
    <dgm:cxn modelId="{AD2B46EC-D8B0-46BB-98D6-250358DF0DCF}" type="presOf" srcId="{71610B3D-E7EA-4066-B78B-4A4066A9C216}" destId="{A1A9B028-046C-4340-B593-89138B8FB3AC}" srcOrd="0" destOrd="0" presId="urn:microsoft.com/office/officeart/2005/8/layout/default"/>
    <dgm:cxn modelId="{721E629C-7F50-4556-AA03-9567715116B5}" type="presParOf" srcId="{448A5FAF-CD84-4964-B70F-DE39399C0E39}" destId="{6F11FAF3-A8E9-4311-ACA7-819539860912}" srcOrd="0" destOrd="0" presId="urn:microsoft.com/office/officeart/2005/8/layout/default"/>
    <dgm:cxn modelId="{76EFA662-E811-472D-AB74-08A47BDE1B54}" type="presParOf" srcId="{448A5FAF-CD84-4964-B70F-DE39399C0E39}" destId="{FA7C771B-E4D3-4D5F-BC9E-763D1C6F3CAE}" srcOrd="1" destOrd="0" presId="urn:microsoft.com/office/officeart/2005/8/layout/default"/>
    <dgm:cxn modelId="{97151D00-3309-4C95-A703-275E7E2C1EEF}" type="presParOf" srcId="{448A5FAF-CD84-4964-B70F-DE39399C0E39}" destId="{A1A9B028-046C-4340-B593-89138B8FB3AC}" srcOrd="2" destOrd="0" presId="urn:microsoft.com/office/officeart/2005/8/layout/default"/>
    <dgm:cxn modelId="{1288F7A8-44CA-4F1B-A0A7-1C20BC455E15}" type="presParOf" srcId="{448A5FAF-CD84-4964-B70F-DE39399C0E39}" destId="{032DE04C-58D7-4026-B285-982D26CDCF7E}" srcOrd="3" destOrd="0" presId="urn:microsoft.com/office/officeart/2005/8/layout/default"/>
    <dgm:cxn modelId="{9AAC1360-7ABC-409A-B6EF-41D12097ACBF}" type="presParOf" srcId="{448A5FAF-CD84-4964-B70F-DE39399C0E39}" destId="{7688429B-321D-423E-9246-4E7AA82C9CFF}" srcOrd="4" destOrd="0" presId="urn:microsoft.com/office/officeart/2005/8/layout/default"/>
    <dgm:cxn modelId="{1DAAFD5E-1DD2-4C45-A6A4-1F27B1DC96B1}" type="presParOf" srcId="{448A5FAF-CD84-4964-B70F-DE39399C0E39}" destId="{532B598F-A7C3-4F3F-BFCA-AAD0F03ED6F5}" srcOrd="5" destOrd="0" presId="urn:microsoft.com/office/officeart/2005/8/layout/default"/>
    <dgm:cxn modelId="{1F75CAD6-9620-4BF5-802E-CCE8329E595A}" type="presParOf" srcId="{448A5FAF-CD84-4964-B70F-DE39399C0E39}" destId="{DB6D6DD3-9888-40AF-9B98-D90752003CBD}" srcOrd="6" destOrd="0" presId="urn:microsoft.com/office/officeart/2005/8/layout/default"/>
    <dgm:cxn modelId="{9D6C13E5-C009-4535-9901-BB8BDDB25182}" type="presParOf" srcId="{448A5FAF-CD84-4964-B70F-DE39399C0E39}" destId="{D6D26798-43EB-4F08-8B6D-2ECB0AD887B9}" srcOrd="7" destOrd="0" presId="urn:microsoft.com/office/officeart/2005/8/layout/default"/>
    <dgm:cxn modelId="{27250BC3-8F75-4653-B421-3C60DC67DB49}" type="presParOf" srcId="{448A5FAF-CD84-4964-B70F-DE39399C0E39}" destId="{7CA71CE0-298C-4D62-B760-7A0B016745AE}" srcOrd="8" destOrd="0" presId="urn:microsoft.com/office/officeart/2005/8/layout/default"/>
    <dgm:cxn modelId="{3D636A62-7B64-44DE-A50A-EF50600661DA}" type="presParOf" srcId="{448A5FAF-CD84-4964-B70F-DE39399C0E39}" destId="{AC1D8CEF-6593-4774-AFF7-F51238659A68}" srcOrd="9" destOrd="0" presId="urn:microsoft.com/office/officeart/2005/8/layout/default"/>
    <dgm:cxn modelId="{DE07FB35-0AF4-49BA-96AD-C32938D8F944}" type="presParOf" srcId="{448A5FAF-CD84-4964-B70F-DE39399C0E39}" destId="{BE576433-9BD9-4B42-B597-E5742B4FED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31DD8-6B78-4B8C-BF9F-3597DC195CF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80BFE6F-9800-4A33-AA2B-C8E3321B5D37}">
      <dgm:prSet/>
      <dgm:spPr/>
      <dgm:t>
        <a:bodyPr/>
        <a:lstStyle/>
        <a:p>
          <a:r>
            <a:rPr lang="en-GB"/>
            <a:t>SW referral data</a:t>
          </a:r>
          <a:endParaRPr lang="en-US"/>
        </a:p>
      </dgm:t>
    </dgm:pt>
    <dgm:pt modelId="{9E7AF752-D89D-46B3-8C87-2D40E02E2E21}" type="parTrans" cxnId="{2023B5EA-64AE-4F5F-A828-4B78003A6ADD}">
      <dgm:prSet/>
      <dgm:spPr/>
      <dgm:t>
        <a:bodyPr/>
        <a:lstStyle/>
        <a:p>
          <a:endParaRPr lang="en-US"/>
        </a:p>
      </dgm:t>
    </dgm:pt>
    <dgm:pt modelId="{BB1F2616-04CC-4C6E-AE75-46623E38E526}" type="sibTrans" cxnId="{2023B5EA-64AE-4F5F-A828-4B78003A6ADD}">
      <dgm:prSet/>
      <dgm:spPr/>
      <dgm:t>
        <a:bodyPr/>
        <a:lstStyle/>
        <a:p>
          <a:endParaRPr lang="en-US"/>
        </a:p>
      </dgm:t>
    </dgm:pt>
    <dgm:pt modelId="{71610B3D-E7EA-4066-B78B-4A4066A9C216}">
      <dgm:prSet/>
      <dgm:spPr/>
      <dgm:t>
        <a:bodyPr/>
        <a:lstStyle/>
        <a:p>
          <a:r>
            <a:rPr lang="en-GB"/>
            <a:t>Early Help data</a:t>
          </a:r>
          <a:endParaRPr lang="en-US"/>
        </a:p>
      </dgm:t>
    </dgm:pt>
    <dgm:pt modelId="{847568AB-74FB-4FB2-8DD8-7B0D12FA423D}" type="parTrans" cxnId="{386AC59D-5EA7-452F-9027-FBA0C4B7DED8}">
      <dgm:prSet/>
      <dgm:spPr/>
      <dgm:t>
        <a:bodyPr/>
        <a:lstStyle/>
        <a:p>
          <a:endParaRPr lang="en-US"/>
        </a:p>
      </dgm:t>
    </dgm:pt>
    <dgm:pt modelId="{03D04692-88BD-46C4-9CEF-C4F22BD909B8}" type="sibTrans" cxnId="{386AC59D-5EA7-452F-9027-FBA0C4B7DED8}">
      <dgm:prSet/>
      <dgm:spPr/>
      <dgm:t>
        <a:bodyPr/>
        <a:lstStyle/>
        <a:p>
          <a:endParaRPr lang="en-US"/>
        </a:p>
      </dgm:t>
    </dgm:pt>
    <dgm:pt modelId="{8B2F14C2-FC97-44AD-82BB-B2F1903FACF4}">
      <dgm:prSet/>
      <dgm:spPr/>
      <dgm:t>
        <a:bodyPr/>
        <a:lstStyle/>
        <a:p>
          <a:r>
            <a:rPr lang="en-GB"/>
            <a:t>Free School Meals data</a:t>
          </a:r>
          <a:endParaRPr lang="en-US"/>
        </a:p>
      </dgm:t>
    </dgm:pt>
    <dgm:pt modelId="{294E48EA-06C7-4223-A64C-995DB2A38D34}" type="parTrans" cxnId="{8AAE4355-A819-4B5C-9432-7A7B6FD6C948}">
      <dgm:prSet/>
      <dgm:spPr/>
      <dgm:t>
        <a:bodyPr/>
        <a:lstStyle/>
        <a:p>
          <a:endParaRPr lang="en-US"/>
        </a:p>
      </dgm:t>
    </dgm:pt>
    <dgm:pt modelId="{EC9D2F4F-2650-4798-A68E-9A80217A1B2F}" type="sibTrans" cxnId="{8AAE4355-A819-4B5C-9432-7A7B6FD6C948}">
      <dgm:prSet/>
      <dgm:spPr/>
      <dgm:t>
        <a:bodyPr/>
        <a:lstStyle/>
        <a:p>
          <a:endParaRPr lang="en-US"/>
        </a:p>
      </dgm:t>
    </dgm:pt>
    <dgm:pt modelId="{A6116BB3-E817-48B2-9BDC-1A29BF76E481}">
      <dgm:prSet/>
      <dgm:spPr/>
      <dgm:t>
        <a:bodyPr/>
        <a:lstStyle/>
        <a:p>
          <a:r>
            <a:rPr lang="en-GB"/>
            <a:t>SEND data</a:t>
          </a:r>
          <a:endParaRPr lang="en-US"/>
        </a:p>
      </dgm:t>
    </dgm:pt>
    <dgm:pt modelId="{CB9AAC14-7C9C-4479-BDF3-57155F8CF370}" type="parTrans" cxnId="{590F41D3-B1AA-401C-BE08-8254CBD28F15}">
      <dgm:prSet/>
      <dgm:spPr/>
      <dgm:t>
        <a:bodyPr/>
        <a:lstStyle/>
        <a:p>
          <a:endParaRPr lang="en-US"/>
        </a:p>
      </dgm:t>
    </dgm:pt>
    <dgm:pt modelId="{5BFE9B56-33E6-45E2-8E4B-3BD72A8FDEDF}" type="sibTrans" cxnId="{590F41D3-B1AA-401C-BE08-8254CBD28F15}">
      <dgm:prSet/>
      <dgm:spPr/>
      <dgm:t>
        <a:bodyPr/>
        <a:lstStyle/>
        <a:p>
          <a:endParaRPr lang="en-US"/>
        </a:p>
      </dgm:t>
    </dgm:pt>
    <dgm:pt modelId="{E2148A6C-E03A-413A-BC4E-DB205D11B118}">
      <dgm:prSet/>
      <dgm:spPr/>
      <dgm:t>
        <a:bodyPr/>
        <a:lstStyle/>
        <a:p>
          <a:r>
            <a:rPr lang="en-GB"/>
            <a:t>Attendance data</a:t>
          </a:r>
          <a:endParaRPr lang="en-US"/>
        </a:p>
      </dgm:t>
    </dgm:pt>
    <dgm:pt modelId="{996230EF-D7E2-4091-84AD-EDF2233AC0BA}" type="parTrans" cxnId="{A217EBB7-36CF-43ED-A9BF-C6B30E09B06A}">
      <dgm:prSet/>
      <dgm:spPr/>
      <dgm:t>
        <a:bodyPr/>
        <a:lstStyle/>
        <a:p>
          <a:endParaRPr lang="en-US"/>
        </a:p>
      </dgm:t>
    </dgm:pt>
    <dgm:pt modelId="{57E7E1C8-605C-4212-A76E-9A275AAB8247}" type="sibTrans" cxnId="{A217EBB7-36CF-43ED-A9BF-C6B30E09B06A}">
      <dgm:prSet/>
      <dgm:spPr/>
      <dgm:t>
        <a:bodyPr/>
        <a:lstStyle/>
        <a:p>
          <a:endParaRPr lang="en-US"/>
        </a:p>
      </dgm:t>
    </dgm:pt>
    <dgm:pt modelId="{3DEAAEC3-7E3E-4AE7-AEC4-6FE091AF66C2}">
      <dgm:prSet/>
      <dgm:spPr/>
      <dgm:t>
        <a:bodyPr/>
        <a:lstStyle/>
        <a:p>
          <a:r>
            <a:rPr lang="en-GB"/>
            <a:t>Academic outcomes data</a:t>
          </a:r>
          <a:endParaRPr lang="en-US"/>
        </a:p>
      </dgm:t>
    </dgm:pt>
    <dgm:pt modelId="{15D8F57B-86B9-4873-A873-C8B9CBCBC8EE}" type="parTrans" cxnId="{8D3CB606-8384-49E2-A39A-3A07C33F0DAA}">
      <dgm:prSet/>
      <dgm:spPr/>
      <dgm:t>
        <a:bodyPr/>
        <a:lstStyle/>
        <a:p>
          <a:endParaRPr lang="en-US"/>
        </a:p>
      </dgm:t>
    </dgm:pt>
    <dgm:pt modelId="{A99E713D-84E1-428A-B823-696247AF90E8}" type="sibTrans" cxnId="{8D3CB606-8384-49E2-A39A-3A07C33F0DAA}">
      <dgm:prSet/>
      <dgm:spPr/>
      <dgm:t>
        <a:bodyPr/>
        <a:lstStyle/>
        <a:p>
          <a:endParaRPr lang="en-US"/>
        </a:p>
      </dgm:t>
    </dgm:pt>
    <dgm:pt modelId="{448A5FAF-CD84-4964-B70F-DE39399C0E39}" type="pres">
      <dgm:prSet presAssocID="{80D31DD8-6B78-4B8C-BF9F-3597DC195CFB}" presName="diagram" presStyleCnt="0">
        <dgm:presLayoutVars>
          <dgm:dir/>
          <dgm:resizeHandles val="exact"/>
        </dgm:presLayoutVars>
      </dgm:prSet>
      <dgm:spPr/>
    </dgm:pt>
    <dgm:pt modelId="{6F11FAF3-A8E9-4311-ACA7-819539860912}" type="pres">
      <dgm:prSet presAssocID="{A80BFE6F-9800-4A33-AA2B-C8E3321B5D37}" presName="node" presStyleLbl="node1" presStyleIdx="0" presStyleCnt="6">
        <dgm:presLayoutVars>
          <dgm:bulletEnabled val="1"/>
        </dgm:presLayoutVars>
      </dgm:prSet>
      <dgm:spPr/>
    </dgm:pt>
    <dgm:pt modelId="{FA7C771B-E4D3-4D5F-BC9E-763D1C6F3CAE}" type="pres">
      <dgm:prSet presAssocID="{BB1F2616-04CC-4C6E-AE75-46623E38E526}" presName="sibTrans" presStyleCnt="0"/>
      <dgm:spPr/>
    </dgm:pt>
    <dgm:pt modelId="{A1A9B028-046C-4340-B593-89138B8FB3AC}" type="pres">
      <dgm:prSet presAssocID="{71610B3D-E7EA-4066-B78B-4A4066A9C216}" presName="node" presStyleLbl="node1" presStyleIdx="1" presStyleCnt="6">
        <dgm:presLayoutVars>
          <dgm:bulletEnabled val="1"/>
        </dgm:presLayoutVars>
      </dgm:prSet>
      <dgm:spPr/>
    </dgm:pt>
    <dgm:pt modelId="{032DE04C-58D7-4026-B285-982D26CDCF7E}" type="pres">
      <dgm:prSet presAssocID="{03D04692-88BD-46C4-9CEF-C4F22BD909B8}" presName="sibTrans" presStyleCnt="0"/>
      <dgm:spPr/>
    </dgm:pt>
    <dgm:pt modelId="{7688429B-321D-423E-9246-4E7AA82C9CFF}" type="pres">
      <dgm:prSet presAssocID="{8B2F14C2-FC97-44AD-82BB-B2F1903FACF4}" presName="node" presStyleLbl="node1" presStyleIdx="2" presStyleCnt="6">
        <dgm:presLayoutVars>
          <dgm:bulletEnabled val="1"/>
        </dgm:presLayoutVars>
      </dgm:prSet>
      <dgm:spPr/>
    </dgm:pt>
    <dgm:pt modelId="{532B598F-A7C3-4F3F-BFCA-AAD0F03ED6F5}" type="pres">
      <dgm:prSet presAssocID="{EC9D2F4F-2650-4798-A68E-9A80217A1B2F}" presName="sibTrans" presStyleCnt="0"/>
      <dgm:spPr/>
    </dgm:pt>
    <dgm:pt modelId="{DB6D6DD3-9888-40AF-9B98-D90752003CBD}" type="pres">
      <dgm:prSet presAssocID="{A6116BB3-E817-48B2-9BDC-1A29BF76E481}" presName="node" presStyleLbl="node1" presStyleIdx="3" presStyleCnt="6">
        <dgm:presLayoutVars>
          <dgm:bulletEnabled val="1"/>
        </dgm:presLayoutVars>
      </dgm:prSet>
      <dgm:spPr/>
    </dgm:pt>
    <dgm:pt modelId="{D6D26798-43EB-4F08-8B6D-2ECB0AD887B9}" type="pres">
      <dgm:prSet presAssocID="{5BFE9B56-33E6-45E2-8E4B-3BD72A8FDEDF}" presName="sibTrans" presStyleCnt="0"/>
      <dgm:spPr/>
    </dgm:pt>
    <dgm:pt modelId="{7CA71CE0-298C-4D62-B760-7A0B016745AE}" type="pres">
      <dgm:prSet presAssocID="{E2148A6C-E03A-413A-BC4E-DB205D11B118}" presName="node" presStyleLbl="node1" presStyleIdx="4" presStyleCnt="6">
        <dgm:presLayoutVars>
          <dgm:bulletEnabled val="1"/>
        </dgm:presLayoutVars>
      </dgm:prSet>
      <dgm:spPr/>
    </dgm:pt>
    <dgm:pt modelId="{AC1D8CEF-6593-4774-AFF7-F51238659A68}" type="pres">
      <dgm:prSet presAssocID="{57E7E1C8-605C-4212-A76E-9A275AAB8247}" presName="sibTrans" presStyleCnt="0"/>
      <dgm:spPr/>
    </dgm:pt>
    <dgm:pt modelId="{BE576433-9BD9-4B42-B597-E5742B4FED3A}" type="pres">
      <dgm:prSet presAssocID="{3DEAAEC3-7E3E-4AE7-AEC4-6FE091AF66C2}" presName="node" presStyleLbl="node1" presStyleIdx="5" presStyleCnt="6">
        <dgm:presLayoutVars>
          <dgm:bulletEnabled val="1"/>
        </dgm:presLayoutVars>
      </dgm:prSet>
      <dgm:spPr/>
    </dgm:pt>
  </dgm:ptLst>
  <dgm:cxnLst>
    <dgm:cxn modelId="{8D3CB606-8384-49E2-A39A-3A07C33F0DAA}" srcId="{80D31DD8-6B78-4B8C-BF9F-3597DC195CFB}" destId="{3DEAAEC3-7E3E-4AE7-AEC4-6FE091AF66C2}" srcOrd="5" destOrd="0" parTransId="{15D8F57B-86B9-4873-A873-C8B9CBCBC8EE}" sibTransId="{A99E713D-84E1-428A-B823-696247AF90E8}"/>
    <dgm:cxn modelId="{8AAE4355-A819-4B5C-9432-7A7B6FD6C948}" srcId="{80D31DD8-6B78-4B8C-BF9F-3597DC195CFB}" destId="{8B2F14C2-FC97-44AD-82BB-B2F1903FACF4}" srcOrd="2" destOrd="0" parTransId="{294E48EA-06C7-4223-A64C-995DB2A38D34}" sibTransId="{EC9D2F4F-2650-4798-A68E-9A80217A1B2F}"/>
    <dgm:cxn modelId="{7202A980-419E-4FAC-8DBD-18DB631D3B89}" type="presOf" srcId="{A6116BB3-E817-48B2-9BDC-1A29BF76E481}" destId="{DB6D6DD3-9888-40AF-9B98-D90752003CBD}" srcOrd="0" destOrd="0" presId="urn:microsoft.com/office/officeart/2005/8/layout/default"/>
    <dgm:cxn modelId="{11A89797-8BA3-482E-9F16-467D30DECE66}" type="presOf" srcId="{80D31DD8-6B78-4B8C-BF9F-3597DC195CFB}" destId="{448A5FAF-CD84-4964-B70F-DE39399C0E39}" srcOrd="0" destOrd="0" presId="urn:microsoft.com/office/officeart/2005/8/layout/default"/>
    <dgm:cxn modelId="{386AC59D-5EA7-452F-9027-FBA0C4B7DED8}" srcId="{80D31DD8-6B78-4B8C-BF9F-3597DC195CFB}" destId="{71610B3D-E7EA-4066-B78B-4A4066A9C216}" srcOrd="1" destOrd="0" parTransId="{847568AB-74FB-4FB2-8DD8-7B0D12FA423D}" sibTransId="{03D04692-88BD-46C4-9CEF-C4F22BD909B8}"/>
    <dgm:cxn modelId="{D5DA7EA8-F1DF-423C-849C-2E6461A5C8A4}" type="presOf" srcId="{3DEAAEC3-7E3E-4AE7-AEC4-6FE091AF66C2}" destId="{BE576433-9BD9-4B42-B597-E5742B4FED3A}" srcOrd="0" destOrd="0" presId="urn:microsoft.com/office/officeart/2005/8/layout/default"/>
    <dgm:cxn modelId="{A217EBB7-36CF-43ED-A9BF-C6B30E09B06A}" srcId="{80D31DD8-6B78-4B8C-BF9F-3597DC195CFB}" destId="{E2148A6C-E03A-413A-BC4E-DB205D11B118}" srcOrd="4" destOrd="0" parTransId="{996230EF-D7E2-4091-84AD-EDF2233AC0BA}" sibTransId="{57E7E1C8-605C-4212-A76E-9A275AAB8247}"/>
    <dgm:cxn modelId="{A85898BA-CEFB-49EA-A7F1-A74015BA6936}" type="presOf" srcId="{E2148A6C-E03A-413A-BC4E-DB205D11B118}" destId="{7CA71CE0-298C-4D62-B760-7A0B016745AE}" srcOrd="0" destOrd="0" presId="urn:microsoft.com/office/officeart/2005/8/layout/default"/>
    <dgm:cxn modelId="{590F41D3-B1AA-401C-BE08-8254CBD28F15}" srcId="{80D31DD8-6B78-4B8C-BF9F-3597DC195CFB}" destId="{A6116BB3-E817-48B2-9BDC-1A29BF76E481}" srcOrd="3" destOrd="0" parTransId="{CB9AAC14-7C9C-4479-BDF3-57155F8CF370}" sibTransId="{5BFE9B56-33E6-45E2-8E4B-3BD72A8FDEDF}"/>
    <dgm:cxn modelId="{8AC465D6-520D-4CA0-A443-F4A6DF15FB12}" type="presOf" srcId="{A80BFE6F-9800-4A33-AA2B-C8E3321B5D37}" destId="{6F11FAF3-A8E9-4311-ACA7-819539860912}" srcOrd="0" destOrd="0" presId="urn:microsoft.com/office/officeart/2005/8/layout/default"/>
    <dgm:cxn modelId="{2023B5EA-64AE-4F5F-A828-4B78003A6ADD}" srcId="{80D31DD8-6B78-4B8C-BF9F-3597DC195CFB}" destId="{A80BFE6F-9800-4A33-AA2B-C8E3321B5D37}" srcOrd="0" destOrd="0" parTransId="{9E7AF752-D89D-46B3-8C87-2D40E02E2E21}" sibTransId="{BB1F2616-04CC-4C6E-AE75-46623E38E526}"/>
    <dgm:cxn modelId="{EC51EAEB-E3DD-4A5C-B7EA-D72D7571EA2C}" type="presOf" srcId="{8B2F14C2-FC97-44AD-82BB-B2F1903FACF4}" destId="{7688429B-321D-423E-9246-4E7AA82C9CFF}" srcOrd="0" destOrd="0" presId="urn:microsoft.com/office/officeart/2005/8/layout/default"/>
    <dgm:cxn modelId="{AD2B46EC-D8B0-46BB-98D6-250358DF0DCF}" type="presOf" srcId="{71610B3D-E7EA-4066-B78B-4A4066A9C216}" destId="{A1A9B028-046C-4340-B593-89138B8FB3AC}" srcOrd="0" destOrd="0" presId="urn:microsoft.com/office/officeart/2005/8/layout/default"/>
    <dgm:cxn modelId="{721E629C-7F50-4556-AA03-9567715116B5}" type="presParOf" srcId="{448A5FAF-CD84-4964-B70F-DE39399C0E39}" destId="{6F11FAF3-A8E9-4311-ACA7-819539860912}" srcOrd="0" destOrd="0" presId="urn:microsoft.com/office/officeart/2005/8/layout/default"/>
    <dgm:cxn modelId="{76EFA662-E811-472D-AB74-08A47BDE1B54}" type="presParOf" srcId="{448A5FAF-CD84-4964-B70F-DE39399C0E39}" destId="{FA7C771B-E4D3-4D5F-BC9E-763D1C6F3CAE}" srcOrd="1" destOrd="0" presId="urn:microsoft.com/office/officeart/2005/8/layout/default"/>
    <dgm:cxn modelId="{97151D00-3309-4C95-A703-275E7E2C1EEF}" type="presParOf" srcId="{448A5FAF-CD84-4964-B70F-DE39399C0E39}" destId="{A1A9B028-046C-4340-B593-89138B8FB3AC}" srcOrd="2" destOrd="0" presId="urn:microsoft.com/office/officeart/2005/8/layout/default"/>
    <dgm:cxn modelId="{1288F7A8-44CA-4F1B-A0A7-1C20BC455E15}" type="presParOf" srcId="{448A5FAF-CD84-4964-B70F-DE39399C0E39}" destId="{032DE04C-58D7-4026-B285-982D26CDCF7E}" srcOrd="3" destOrd="0" presId="urn:microsoft.com/office/officeart/2005/8/layout/default"/>
    <dgm:cxn modelId="{9AAC1360-7ABC-409A-B6EF-41D12097ACBF}" type="presParOf" srcId="{448A5FAF-CD84-4964-B70F-DE39399C0E39}" destId="{7688429B-321D-423E-9246-4E7AA82C9CFF}" srcOrd="4" destOrd="0" presId="urn:microsoft.com/office/officeart/2005/8/layout/default"/>
    <dgm:cxn modelId="{1DAAFD5E-1DD2-4C45-A6A4-1F27B1DC96B1}" type="presParOf" srcId="{448A5FAF-CD84-4964-B70F-DE39399C0E39}" destId="{532B598F-A7C3-4F3F-BFCA-AAD0F03ED6F5}" srcOrd="5" destOrd="0" presId="urn:microsoft.com/office/officeart/2005/8/layout/default"/>
    <dgm:cxn modelId="{1F75CAD6-9620-4BF5-802E-CCE8329E595A}" type="presParOf" srcId="{448A5FAF-CD84-4964-B70F-DE39399C0E39}" destId="{DB6D6DD3-9888-40AF-9B98-D90752003CBD}" srcOrd="6" destOrd="0" presId="urn:microsoft.com/office/officeart/2005/8/layout/default"/>
    <dgm:cxn modelId="{9D6C13E5-C009-4535-9901-BB8BDDB25182}" type="presParOf" srcId="{448A5FAF-CD84-4964-B70F-DE39399C0E39}" destId="{D6D26798-43EB-4F08-8B6D-2ECB0AD887B9}" srcOrd="7" destOrd="0" presId="urn:microsoft.com/office/officeart/2005/8/layout/default"/>
    <dgm:cxn modelId="{27250BC3-8F75-4653-B421-3C60DC67DB49}" type="presParOf" srcId="{448A5FAF-CD84-4964-B70F-DE39399C0E39}" destId="{7CA71CE0-298C-4D62-B760-7A0B016745AE}" srcOrd="8" destOrd="0" presId="urn:microsoft.com/office/officeart/2005/8/layout/default"/>
    <dgm:cxn modelId="{3D636A62-7B64-44DE-A50A-EF50600661DA}" type="presParOf" srcId="{448A5FAF-CD84-4964-B70F-DE39399C0E39}" destId="{AC1D8CEF-6593-4774-AFF7-F51238659A68}" srcOrd="9" destOrd="0" presId="urn:microsoft.com/office/officeart/2005/8/layout/default"/>
    <dgm:cxn modelId="{DE07FB35-0AF4-49BA-96AD-C32938D8F944}" type="presParOf" srcId="{448A5FAF-CD84-4964-B70F-DE39399C0E39}" destId="{BE576433-9BD9-4B42-B597-E5742B4FED3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1FAF3-A8E9-4311-ACA7-819539860912}">
      <dsp:nvSpPr>
        <dsp:cNvPr id="0" name=""/>
        <dsp:cNvSpPr/>
      </dsp:nvSpPr>
      <dsp:spPr>
        <a:xfrm>
          <a:off x="508727" y="1553"/>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Population</a:t>
          </a:r>
          <a:endParaRPr lang="en-US" sz="3000" kern="1200"/>
        </a:p>
      </dsp:txBody>
      <dsp:txXfrm>
        <a:off x="508727" y="1553"/>
        <a:ext cx="3252064" cy="1951238"/>
      </dsp:txXfrm>
    </dsp:sp>
    <dsp:sp modelId="{A1A9B028-046C-4340-B593-89138B8FB3AC}">
      <dsp:nvSpPr>
        <dsp:cNvPr id="0" name=""/>
        <dsp:cNvSpPr/>
      </dsp:nvSpPr>
      <dsp:spPr>
        <a:xfrm>
          <a:off x="4085998" y="1553"/>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Birth rates</a:t>
          </a:r>
          <a:endParaRPr lang="en-US" sz="3000" kern="1200"/>
        </a:p>
      </dsp:txBody>
      <dsp:txXfrm>
        <a:off x="4085998" y="1553"/>
        <a:ext cx="3252064" cy="1951238"/>
      </dsp:txXfrm>
    </dsp:sp>
    <dsp:sp modelId="{7688429B-321D-423E-9246-4E7AA82C9CFF}">
      <dsp:nvSpPr>
        <dsp:cNvPr id="0" name=""/>
        <dsp:cNvSpPr/>
      </dsp:nvSpPr>
      <dsp:spPr>
        <a:xfrm>
          <a:off x="7663269" y="1553"/>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Distribution of social housing</a:t>
          </a:r>
          <a:endParaRPr lang="en-US" sz="3000" kern="1200"/>
        </a:p>
      </dsp:txBody>
      <dsp:txXfrm>
        <a:off x="7663269" y="1553"/>
        <a:ext cx="3252064" cy="1951238"/>
      </dsp:txXfrm>
    </dsp:sp>
    <dsp:sp modelId="{DB6D6DD3-9888-40AF-9B98-D90752003CBD}">
      <dsp:nvSpPr>
        <dsp:cNvPr id="0" name=""/>
        <dsp:cNvSpPr/>
      </dsp:nvSpPr>
      <dsp:spPr>
        <a:xfrm>
          <a:off x="508727" y="2277998"/>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School leaver flows between primary and secondary school</a:t>
          </a:r>
          <a:endParaRPr lang="en-US" sz="3000" kern="1200"/>
        </a:p>
      </dsp:txBody>
      <dsp:txXfrm>
        <a:off x="508727" y="2277998"/>
        <a:ext cx="3252064" cy="1951238"/>
      </dsp:txXfrm>
    </dsp:sp>
    <dsp:sp modelId="{7CA71CE0-298C-4D62-B760-7A0B016745AE}">
      <dsp:nvSpPr>
        <dsp:cNvPr id="0" name=""/>
        <dsp:cNvSpPr/>
      </dsp:nvSpPr>
      <dsp:spPr>
        <a:xfrm>
          <a:off x="4085998" y="2277998"/>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The number of schools in each footprint</a:t>
          </a:r>
          <a:endParaRPr lang="en-US" sz="3000" kern="1200"/>
        </a:p>
      </dsp:txBody>
      <dsp:txXfrm>
        <a:off x="4085998" y="2277998"/>
        <a:ext cx="3252064" cy="1951238"/>
      </dsp:txXfrm>
    </dsp:sp>
    <dsp:sp modelId="{BE576433-9BD9-4B42-B597-E5742B4FED3A}">
      <dsp:nvSpPr>
        <dsp:cNvPr id="0" name=""/>
        <dsp:cNvSpPr/>
      </dsp:nvSpPr>
      <dsp:spPr>
        <a:xfrm>
          <a:off x="7663269" y="2277998"/>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Environmental boundaries and factors </a:t>
          </a:r>
          <a:endParaRPr lang="en-US" sz="3000" kern="1200"/>
        </a:p>
      </dsp:txBody>
      <dsp:txXfrm>
        <a:off x="7663269" y="2277998"/>
        <a:ext cx="3252064" cy="1951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1FAF3-A8E9-4311-ACA7-819539860912}">
      <dsp:nvSpPr>
        <dsp:cNvPr id="0" name=""/>
        <dsp:cNvSpPr/>
      </dsp:nvSpPr>
      <dsp:spPr>
        <a:xfrm>
          <a:off x="508727" y="1553"/>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SW referral data</a:t>
          </a:r>
          <a:endParaRPr lang="en-US" sz="3900" kern="1200"/>
        </a:p>
      </dsp:txBody>
      <dsp:txXfrm>
        <a:off x="508727" y="1553"/>
        <a:ext cx="3252064" cy="1951238"/>
      </dsp:txXfrm>
    </dsp:sp>
    <dsp:sp modelId="{A1A9B028-046C-4340-B593-89138B8FB3AC}">
      <dsp:nvSpPr>
        <dsp:cNvPr id="0" name=""/>
        <dsp:cNvSpPr/>
      </dsp:nvSpPr>
      <dsp:spPr>
        <a:xfrm>
          <a:off x="4085998" y="1553"/>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Early Help data</a:t>
          </a:r>
          <a:endParaRPr lang="en-US" sz="3900" kern="1200"/>
        </a:p>
      </dsp:txBody>
      <dsp:txXfrm>
        <a:off x="4085998" y="1553"/>
        <a:ext cx="3252064" cy="1951238"/>
      </dsp:txXfrm>
    </dsp:sp>
    <dsp:sp modelId="{7688429B-321D-423E-9246-4E7AA82C9CFF}">
      <dsp:nvSpPr>
        <dsp:cNvPr id="0" name=""/>
        <dsp:cNvSpPr/>
      </dsp:nvSpPr>
      <dsp:spPr>
        <a:xfrm>
          <a:off x="7663269" y="1553"/>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Free School Meals data</a:t>
          </a:r>
          <a:endParaRPr lang="en-US" sz="3900" kern="1200"/>
        </a:p>
      </dsp:txBody>
      <dsp:txXfrm>
        <a:off x="7663269" y="1553"/>
        <a:ext cx="3252064" cy="1951238"/>
      </dsp:txXfrm>
    </dsp:sp>
    <dsp:sp modelId="{DB6D6DD3-9888-40AF-9B98-D90752003CBD}">
      <dsp:nvSpPr>
        <dsp:cNvPr id="0" name=""/>
        <dsp:cNvSpPr/>
      </dsp:nvSpPr>
      <dsp:spPr>
        <a:xfrm>
          <a:off x="508727" y="2277998"/>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SEND data</a:t>
          </a:r>
          <a:endParaRPr lang="en-US" sz="3900" kern="1200"/>
        </a:p>
      </dsp:txBody>
      <dsp:txXfrm>
        <a:off x="508727" y="2277998"/>
        <a:ext cx="3252064" cy="1951238"/>
      </dsp:txXfrm>
    </dsp:sp>
    <dsp:sp modelId="{7CA71CE0-298C-4D62-B760-7A0B016745AE}">
      <dsp:nvSpPr>
        <dsp:cNvPr id="0" name=""/>
        <dsp:cNvSpPr/>
      </dsp:nvSpPr>
      <dsp:spPr>
        <a:xfrm>
          <a:off x="4085998" y="2277998"/>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Attendance data</a:t>
          </a:r>
          <a:endParaRPr lang="en-US" sz="3900" kern="1200"/>
        </a:p>
      </dsp:txBody>
      <dsp:txXfrm>
        <a:off x="4085998" y="2277998"/>
        <a:ext cx="3252064" cy="1951238"/>
      </dsp:txXfrm>
    </dsp:sp>
    <dsp:sp modelId="{BE576433-9BD9-4B42-B597-E5742B4FED3A}">
      <dsp:nvSpPr>
        <dsp:cNvPr id="0" name=""/>
        <dsp:cNvSpPr/>
      </dsp:nvSpPr>
      <dsp:spPr>
        <a:xfrm>
          <a:off x="7663269" y="2277998"/>
          <a:ext cx="3252064" cy="19512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Academic outcomes data</a:t>
          </a:r>
          <a:endParaRPr lang="en-US" sz="3900" kern="1200"/>
        </a:p>
      </dsp:txBody>
      <dsp:txXfrm>
        <a:off x="7663269" y="2277998"/>
        <a:ext cx="3252064" cy="19512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A587D4-3494-DF48-80D1-04FCAD8723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6AAA37E-4B91-C049-9850-8A9CBFEB18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D64370-4128-D24E-9E47-A06D81BC6D0D}" type="datetimeFigureOut">
              <a:rPr lang="en-US" smtClean="0"/>
              <a:t>9/16/2021</a:t>
            </a:fld>
            <a:endParaRPr lang="en-US"/>
          </a:p>
        </p:txBody>
      </p:sp>
      <p:sp>
        <p:nvSpPr>
          <p:cNvPr id="4" name="Footer Placeholder 3">
            <a:extLst>
              <a:ext uri="{FF2B5EF4-FFF2-40B4-BE49-F238E27FC236}">
                <a16:creationId xmlns:a16="http://schemas.microsoft.com/office/drawing/2014/main" id="{85228320-69D5-2540-9750-AAD9620A66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327D59-D0C6-7542-B2C2-AFDCF57D62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B5344F-33BE-4D41-9F45-8D0FB5EED1AA}" type="slidenum">
              <a:rPr lang="en-US" smtClean="0"/>
              <a:t>‹#›</a:t>
            </a:fld>
            <a:endParaRPr lang="en-US"/>
          </a:p>
        </p:txBody>
      </p:sp>
    </p:spTree>
    <p:extLst>
      <p:ext uri="{BB962C8B-B14F-4D97-AF65-F5344CB8AC3E}">
        <p14:creationId xmlns:p14="http://schemas.microsoft.com/office/powerpoint/2010/main" val="1627648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1D56D-5EBF-8547-9500-5A7FA971DE3E}"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4BD53-9C31-F040-BE4C-8DF5200B089C}" type="slidenum">
              <a:rPr lang="en-US" smtClean="0"/>
              <a:t>‹#›</a:t>
            </a:fld>
            <a:endParaRPr lang="en-US"/>
          </a:p>
        </p:txBody>
      </p:sp>
    </p:spTree>
    <p:extLst>
      <p:ext uri="{BB962C8B-B14F-4D97-AF65-F5344CB8AC3E}">
        <p14:creationId xmlns:p14="http://schemas.microsoft.com/office/powerpoint/2010/main" val="372291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24BD53-9C31-F040-BE4C-8DF5200B089C}" type="slidenum">
              <a:rPr lang="en-US" smtClean="0"/>
              <a:t>3</a:t>
            </a:fld>
            <a:endParaRPr lang="en-US"/>
          </a:p>
        </p:txBody>
      </p:sp>
    </p:spTree>
    <p:extLst>
      <p:ext uri="{BB962C8B-B14F-4D97-AF65-F5344CB8AC3E}">
        <p14:creationId xmlns:p14="http://schemas.microsoft.com/office/powerpoint/2010/main" val="344884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24BD53-9C31-F040-BE4C-8DF5200B089C}" type="slidenum">
              <a:rPr lang="en-US" smtClean="0"/>
              <a:t>4</a:t>
            </a:fld>
            <a:endParaRPr lang="en-US"/>
          </a:p>
        </p:txBody>
      </p:sp>
    </p:spTree>
    <p:extLst>
      <p:ext uri="{BB962C8B-B14F-4D97-AF65-F5344CB8AC3E}">
        <p14:creationId xmlns:p14="http://schemas.microsoft.com/office/powerpoint/2010/main" val="65620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could extend wider and this could positively impact on MTFP- autism team/school age plus etc could come under inclusion lead line management?</a:t>
            </a:r>
          </a:p>
        </p:txBody>
      </p:sp>
      <p:sp>
        <p:nvSpPr>
          <p:cNvPr id="4" name="Slide Number Placeholder 3"/>
          <p:cNvSpPr>
            <a:spLocks noGrp="1"/>
          </p:cNvSpPr>
          <p:nvPr>
            <p:ph type="sldNum" sz="quarter" idx="5"/>
          </p:nvPr>
        </p:nvSpPr>
        <p:spPr/>
        <p:txBody>
          <a:bodyPr/>
          <a:lstStyle/>
          <a:p>
            <a:fld id="{C124BD53-9C31-F040-BE4C-8DF5200B089C}" type="slidenum">
              <a:rPr lang="en-US" smtClean="0"/>
              <a:t>5</a:t>
            </a:fld>
            <a:endParaRPr lang="en-US"/>
          </a:p>
        </p:txBody>
      </p:sp>
    </p:spTree>
    <p:extLst>
      <p:ext uri="{BB962C8B-B14F-4D97-AF65-F5344CB8AC3E}">
        <p14:creationId xmlns:p14="http://schemas.microsoft.com/office/powerpoint/2010/main" val="289314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24BD53-9C31-F040-BE4C-8DF5200B089C}" type="slidenum">
              <a:rPr lang="en-US" smtClean="0"/>
              <a:t>7</a:t>
            </a:fld>
            <a:endParaRPr lang="en-US"/>
          </a:p>
        </p:txBody>
      </p:sp>
    </p:spTree>
    <p:extLst>
      <p:ext uri="{BB962C8B-B14F-4D97-AF65-F5344CB8AC3E}">
        <p14:creationId xmlns:p14="http://schemas.microsoft.com/office/powerpoint/2010/main" val="196944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Move services for children closer to where they and their families live, learn and play.  </a:t>
            </a:r>
          </a:p>
          <a:p>
            <a:endParaRPr lang="en-GB"/>
          </a:p>
          <a:p>
            <a:r>
              <a:rPr lang="en-GB"/>
              <a:t>Establish footprints to enable children to receive services and support in the locations that make sense to them; providing better continuity of support and enabling us to use data to gain a better insight for a fuller picture of need and service provision in each locality.</a:t>
            </a:r>
          </a:p>
          <a:p>
            <a:endParaRPr lang="en-GB"/>
          </a:p>
          <a:p>
            <a:r>
              <a:rPr lang="en-GB"/>
              <a:t>Establish an effective team around all schools across Stockport, to enable the best support to families, who are often unclear who the right professional person or service is to ask advice and work with to support families and avoid escalation.</a:t>
            </a:r>
          </a:p>
          <a:p>
            <a:endParaRPr lang="en-GB"/>
          </a:p>
          <a:p>
            <a:r>
              <a:rPr lang="en-GB"/>
              <a:t>This is both a mindset and a model for integrating service delivery. The named multi-disciplinary team professionals works together through effective relationships to collectively problem solve, plan and deliver support to meet identified need.</a:t>
            </a:r>
          </a:p>
          <a:p>
            <a:endParaRPr lang="en-GB"/>
          </a:p>
          <a:p>
            <a:r>
              <a:rPr lang="en-GB"/>
              <a:t>Problem-solve together in real-time each day as needs emerge.  Schools will have trusted working relationships with the professionals who are part of their team around the school </a:t>
            </a:r>
          </a:p>
          <a:p>
            <a:endParaRPr lang="en-GB"/>
          </a:p>
          <a:p>
            <a:r>
              <a:rPr lang="en-GB"/>
              <a:t>The core team will involve Social Workers, Early Help (SAP’s), School nursing, Education Welfare.  Also include SEND and Education Support Services as well as other Stockport family teams YOS/MOSAIC/ASPIRE.  There will be a wider team members that can join as needed including Housing, the Police and community and the voluntary sector.</a:t>
            </a:r>
          </a:p>
          <a:p>
            <a:endParaRPr lang="en-GB"/>
          </a:p>
        </p:txBody>
      </p:sp>
      <p:sp>
        <p:nvSpPr>
          <p:cNvPr id="4" name="Slide Number Placeholder 3"/>
          <p:cNvSpPr>
            <a:spLocks noGrp="1"/>
          </p:cNvSpPr>
          <p:nvPr>
            <p:ph type="sldNum" sz="quarter" idx="5"/>
          </p:nvPr>
        </p:nvSpPr>
        <p:spPr/>
        <p:txBody>
          <a:bodyPr/>
          <a:lstStyle/>
          <a:p>
            <a:fld id="{C124BD53-9C31-F040-BE4C-8DF5200B089C}" type="slidenum">
              <a:rPr lang="en-US" smtClean="0"/>
              <a:t>8</a:t>
            </a:fld>
            <a:endParaRPr lang="en-US"/>
          </a:p>
        </p:txBody>
      </p:sp>
    </p:spTree>
    <p:extLst>
      <p:ext uri="{BB962C8B-B14F-4D97-AF65-F5344CB8AC3E}">
        <p14:creationId xmlns:p14="http://schemas.microsoft.com/office/powerpoint/2010/main" val="112747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4BD53-9C31-F040-BE4C-8DF5200B089C}" type="slidenum">
              <a:rPr lang="en-US" smtClean="0"/>
              <a:t>9</a:t>
            </a:fld>
            <a:endParaRPr lang="en-US"/>
          </a:p>
        </p:txBody>
      </p:sp>
    </p:spTree>
    <p:extLst>
      <p:ext uri="{BB962C8B-B14F-4D97-AF65-F5344CB8AC3E}">
        <p14:creationId xmlns:p14="http://schemas.microsoft.com/office/powerpoint/2010/main" val="54785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24BD53-9C31-F040-BE4C-8DF5200B089C}" type="slidenum">
              <a:rPr lang="en-US" smtClean="0"/>
              <a:t>11</a:t>
            </a:fld>
            <a:endParaRPr lang="en-US"/>
          </a:p>
        </p:txBody>
      </p:sp>
    </p:spTree>
    <p:extLst>
      <p:ext uri="{BB962C8B-B14F-4D97-AF65-F5344CB8AC3E}">
        <p14:creationId xmlns:p14="http://schemas.microsoft.com/office/powerpoint/2010/main" val="441607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0.jpeg"/><Relationship Id="rId5" Type="http://schemas.openxmlformats.org/officeDocument/2006/relationships/image" Target="../media/image24.png"/><Relationship Id="rId10" Type="http://schemas.openxmlformats.org/officeDocument/2006/relationships/image" Target="../media/image3.png"/><Relationship Id="rId4" Type="http://schemas.openxmlformats.org/officeDocument/2006/relationships/image" Target="../media/image17.jpeg"/><Relationship Id="rId9"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Master" Target="../slideMasters/slideMaster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 name="Rectangle 42">
            <a:extLst>
              <a:ext uri="{FF2B5EF4-FFF2-40B4-BE49-F238E27FC236}">
                <a16:creationId xmlns:a16="http://schemas.microsoft.com/office/drawing/2014/main" id="{7BDF18AF-65E3-0041-AADA-E3C3C3A1FD94}"/>
              </a:ext>
            </a:extLst>
          </p:cNvPr>
          <p:cNvSpPr/>
          <p:nvPr userDrawn="1"/>
        </p:nvSpPr>
        <p:spPr>
          <a:xfrm>
            <a:off x="853440" y="-20320"/>
            <a:ext cx="724856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8232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566" h="6888480">
                <a:moveTo>
                  <a:pt x="0" y="20320"/>
                </a:moveTo>
                <a:lnTo>
                  <a:pt x="5582326" y="0"/>
                </a:lnTo>
                <a:cubicBezTo>
                  <a:pt x="4718726" y="3156373"/>
                  <a:pt x="6059846" y="5632027"/>
                  <a:pt x="7248566" y="6888480"/>
                </a:cubicBezTo>
                <a:lnTo>
                  <a:pt x="0" y="6878320"/>
                </a:lnTo>
                <a:lnTo>
                  <a:pt x="0" y="20320"/>
                </a:lnTo>
                <a:close/>
              </a:path>
            </a:pathLst>
          </a:custGeom>
          <a:solidFill>
            <a:srgbClr val="99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2">
            <a:extLst>
              <a:ext uri="{FF2B5EF4-FFF2-40B4-BE49-F238E27FC236}">
                <a16:creationId xmlns:a16="http://schemas.microsoft.com/office/drawing/2014/main" id="{A0330E2B-5744-A044-ACAE-7F077A5E5C6A}"/>
              </a:ext>
            </a:extLst>
          </p:cNvPr>
          <p:cNvSpPr/>
          <p:nvPr userDrawn="1"/>
        </p:nvSpPr>
        <p:spPr>
          <a:xfrm>
            <a:off x="0" y="-20320"/>
            <a:ext cx="700472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726" h="6888480">
                <a:moveTo>
                  <a:pt x="0" y="20320"/>
                </a:moveTo>
                <a:lnTo>
                  <a:pt x="5562006" y="0"/>
                </a:lnTo>
                <a:cubicBezTo>
                  <a:pt x="4698406" y="3156373"/>
                  <a:pt x="6171606" y="5936827"/>
                  <a:pt x="7004726" y="6888480"/>
                </a:cubicBezTo>
                <a:lnTo>
                  <a:pt x="0" y="6878320"/>
                </a:lnTo>
                <a:lnTo>
                  <a:pt x="0" y="203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553F6D5-8365-2249-BBD2-3C938CB75AB6}"/>
              </a:ext>
            </a:extLst>
          </p:cNvPr>
          <p:cNvPicPr>
            <a:picLocks noChangeAspect="1"/>
          </p:cNvPicPr>
          <p:nvPr userDrawn="1"/>
        </p:nvPicPr>
        <p:blipFill>
          <a:blip r:embed="rId2"/>
          <a:stretch>
            <a:fillRect/>
          </a:stretch>
        </p:blipFill>
        <p:spPr>
          <a:xfrm>
            <a:off x="328483" y="263047"/>
            <a:ext cx="3635679" cy="121189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EF5EEF51-6C7E-2742-80D9-32F9014657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6148" y="5323562"/>
            <a:ext cx="5330919" cy="1006670"/>
          </a:xfrm>
          <a:prstGeom prst="rect">
            <a:avLst/>
          </a:prstGeom>
        </p:spPr>
      </p:pic>
      <p:sp>
        <p:nvSpPr>
          <p:cNvPr id="2" name="Title 1">
            <a:extLst>
              <a:ext uri="{FF2B5EF4-FFF2-40B4-BE49-F238E27FC236}">
                <a16:creationId xmlns:a16="http://schemas.microsoft.com/office/drawing/2014/main" id="{A892149C-219E-9C44-91A1-BC6E93765980}"/>
              </a:ext>
            </a:extLst>
          </p:cNvPr>
          <p:cNvSpPr>
            <a:spLocks noGrp="1"/>
          </p:cNvSpPr>
          <p:nvPr>
            <p:ph type="ctrTitle"/>
          </p:nvPr>
        </p:nvSpPr>
        <p:spPr>
          <a:xfrm>
            <a:off x="546265" y="1122363"/>
            <a:ext cx="4619501" cy="2387600"/>
          </a:xfrm>
        </p:spPr>
        <p:txBody>
          <a:bodyPr anchor="b"/>
          <a:lstStyle>
            <a:lvl1pPr algn="l">
              <a:defRPr sz="32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18E706C-9769-0549-875F-E22D29AC77C6}"/>
              </a:ext>
            </a:extLst>
          </p:cNvPr>
          <p:cNvSpPr>
            <a:spLocks noGrp="1"/>
          </p:cNvSpPr>
          <p:nvPr>
            <p:ph type="subTitle" idx="1"/>
          </p:nvPr>
        </p:nvSpPr>
        <p:spPr>
          <a:xfrm>
            <a:off x="546265" y="3602038"/>
            <a:ext cx="4619501"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CFFFBB-676D-1243-8398-D5B303101B52}"/>
              </a:ext>
            </a:extLst>
          </p:cNvPr>
          <p:cNvSpPr>
            <a:spLocks noGrp="1"/>
          </p:cNvSpPr>
          <p:nvPr>
            <p:ph type="dt" sz="half" idx="10"/>
          </p:nvPr>
        </p:nvSpPr>
        <p:spPr>
          <a:xfrm>
            <a:off x="546265" y="6356350"/>
            <a:ext cx="985652" cy="365125"/>
          </a:xfrm>
        </p:spPr>
        <p:txBody>
          <a:bodyPr/>
          <a:lstStyle>
            <a:lvl1pPr>
              <a:defRPr>
                <a:solidFill>
                  <a:schemeClr val="bg1"/>
                </a:solidFill>
              </a:defRPr>
            </a:lvl1pPr>
          </a:lstStyle>
          <a:p>
            <a:fld id="{C61CBDF2-4127-F44E-8964-0A1FB23619BC}" type="datetimeFigureOut">
              <a:rPr lang="en-US" smtClean="0"/>
              <a:pPr/>
              <a:t>9/16/2021</a:t>
            </a:fld>
            <a:endParaRPr lang="en-US">
              <a:solidFill>
                <a:schemeClr val="bg1"/>
              </a:solidFill>
            </a:endParaRPr>
          </a:p>
        </p:txBody>
      </p:sp>
      <p:sp>
        <p:nvSpPr>
          <p:cNvPr id="5" name="Footer Placeholder 4">
            <a:extLst>
              <a:ext uri="{FF2B5EF4-FFF2-40B4-BE49-F238E27FC236}">
                <a16:creationId xmlns:a16="http://schemas.microsoft.com/office/drawing/2014/main" id="{7A86E147-525D-2542-8A3F-114A814E53A8}"/>
              </a:ext>
            </a:extLst>
          </p:cNvPr>
          <p:cNvSpPr>
            <a:spLocks noGrp="1"/>
          </p:cNvSpPr>
          <p:nvPr>
            <p:ph type="ftr" sz="quarter" idx="11"/>
          </p:nvPr>
        </p:nvSpPr>
        <p:spPr>
          <a:xfrm>
            <a:off x="1906485" y="6356350"/>
            <a:ext cx="1899060" cy="365125"/>
          </a:xfrm>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FDB8E087-A6AE-D240-88B4-6C205BAEBB92}"/>
              </a:ext>
            </a:extLst>
          </p:cNvPr>
          <p:cNvSpPr>
            <a:spLocks noGrp="1"/>
          </p:cNvSpPr>
          <p:nvPr>
            <p:ph type="sldNum" sz="quarter" idx="12"/>
          </p:nvPr>
        </p:nvSpPr>
        <p:spPr>
          <a:xfrm>
            <a:off x="4523506" y="6356350"/>
            <a:ext cx="642260" cy="365125"/>
          </a:xfrm>
        </p:spPr>
        <p:txBody>
          <a:bodyPr/>
          <a:lstStyle>
            <a:lvl1pPr>
              <a:defRPr>
                <a:solidFill>
                  <a:schemeClr val="bg1"/>
                </a:solidFill>
              </a:defRPr>
            </a:lvl1pPr>
          </a:lstStyle>
          <a:p>
            <a:fld id="{E4054937-8CB5-F840-B41B-5404332F8165}" type="slidenum">
              <a:rPr lang="en-US" smtClean="0"/>
              <a:pPr/>
              <a:t>‹#›</a:t>
            </a:fld>
            <a:endParaRPr lang="en-US"/>
          </a:p>
        </p:txBody>
      </p:sp>
    </p:spTree>
    <p:extLst>
      <p:ext uri="{BB962C8B-B14F-4D97-AF65-F5344CB8AC3E}">
        <p14:creationId xmlns:p14="http://schemas.microsoft.com/office/powerpoint/2010/main" val="247648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whitebas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7BF71D-B9D9-CB45-A6C1-9B72E847B7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3761"/>
            <a:ext cx="12309485" cy="7261760"/>
          </a:xfrm>
          <a:prstGeom prst="rect">
            <a:avLst/>
          </a:prstGeom>
        </p:spPr>
      </p:pic>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0893DE9-C358-114C-9C22-71F83CF75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1ECF7E1-37E2-FC45-B226-E5401CE6B5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12882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FE-D329-4C42-91CC-D8340CE9C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8B3857-2850-AD40-BEE5-07C9EB3E1118}"/>
              </a:ext>
            </a:extLst>
          </p:cNvPr>
          <p:cNvSpPr>
            <a:spLocks noGrp="1"/>
          </p:cNvSpPr>
          <p:nvPr>
            <p:ph sz="half" idx="1"/>
          </p:nvPr>
        </p:nvSpPr>
        <p:spPr>
          <a:xfrm>
            <a:off x="427512" y="1825625"/>
            <a:ext cx="5592288"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AA12E8-D8A4-6C4C-A1BD-5E0659E6EE4A}"/>
              </a:ext>
            </a:extLst>
          </p:cNvPr>
          <p:cNvSpPr>
            <a:spLocks noGrp="1"/>
          </p:cNvSpPr>
          <p:nvPr>
            <p:ph sz="half" idx="2"/>
          </p:nvPr>
        </p:nvSpPr>
        <p:spPr>
          <a:xfrm>
            <a:off x="6172199" y="1825625"/>
            <a:ext cx="5679371"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54029D-D517-704F-A1A8-DBCCBA202137}"/>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6" name="Footer Placeholder 5">
            <a:extLst>
              <a:ext uri="{FF2B5EF4-FFF2-40B4-BE49-F238E27FC236}">
                <a16:creationId xmlns:a16="http://schemas.microsoft.com/office/drawing/2014/main" id="{F858470A-CA27-9B49-88F7-28B2D0325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899F-79AD-7143-9712-98A3909398F7}"/>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AA0A705F-F62D-4442-80A8-0C0B09647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325921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2CF-01A9-354E-8E37-A6593B063C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11388-5373-B141-B413-287D6D1F0B9E}"/>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4" name="Footer Placeholder 3">
            <a:extLst>
              <a:ext uri="{FF2B5EF4-FFF2-40B4-BE49-F238E27FC236}">
                <a16:creationId xmlns:a16="http://schemas.microsoft.com/office/drawing/2014/main" id="{98DE6D51-FFC6-A648-983E-0E131EF21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B2AD4-A736-774A-B874-DB4ADDDE5416}"/>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10263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353882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laceholder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79A5802-0131-1448-BF60-7EB866D48932}"/>
              </a:ext>
            </a:extLst>
          </p:cNvPr>
          <p:cNvSpPr>
            <a:spLocks noGrp="1"/>
          </p:cNvSpPr>
          <p:nvPr>
            <p:ph type="pic" sz="quarter" idx="15"/>
          </p:nvPr>
        </p:nvSpPr>
        <p:spPr>
          <a:xfrm>
            <a:off x="5925848" y="2199046"/>
            <a:ext cx="3194339" cy="2387599"/>
          </a:xfrm>
        </p:spPr>
      </p:sp>
      <p:sp>
        <p:nvSpPr>
          <p:cNvPr id="7" name="Picture Placeholder 5">
            <a:extLst>
              <a:ext uri="{FF2B5EF4-FFF2-40B4-BE49-F238E27FC236}">
                <a16:creationId xmlns:a16="http://schemas.microsoft.com/office/drawing/2014/main" id="{ADD30023-31FF-1B4A-8555-CE1655D8F821}"/>
              </a:ext>
            </a:extLst>
          </p:cNvPr>
          <p:cNvSpPr>
            <a:spLocks noGrp="1"/>
          </p:cNvSpPr>
          <p:nvPr>
            <p:ph type="pic" sz="quarter" idx="17"/>
          </p:nvPr>
        </p:nvSpPr>
        <p:spPr>
          <a:xfrm>
            <a:off x="5925848" y="4579259"/>
            <a:ext cx="3194339" cy="2387598"/>
          </a:xfrm>
        </p:spPr>
      </p:sp>
      <p:sp>
        <p:nvSpPr>
          <p:cNvPr id="10" name="Picture Placeholder 3">
            <a:extLst>
              <a:ext uri="{FF2B5EF4-FFF2-40B4-BE49-F238E27FC236}">
                <a16:creationId xmlns:a16="http://schemas.microsoft.com/office/drawing/2014/main" id="{32C3CB8D-3993-D043-B03F-CFED11D1D5DA}"/>
              </a:ext>
            </a:extLst>
          </p:cNvPr>
          <p:cNvSpPr>
            <a:spLocks noGrp="1"/>
          </p:cNvSpPr>
          <p:nvPr>
            <p:ph type="pic" sz="quarter" idx="19"/>
          </p:nvPr>
        </p:nvSpPr>
        <p:spPr>
          <a:xfrm>
            <a:off x="5925848" y="0"/>
            <a:ext cx="3194339" cy="2196271"/>
          </a:xfrm>
        </p:spPr>
      </p:sp>
      <p:sp>
        <p:nvSpPr>
          <p:cNvPr id="14" name="Picture Placeholder 3">
            <a:extLst>
              <a:ext uri="{FF2B5EF4-FFF2-40B4-BE49-F238E27FC236}">
                <a16:creationId xmlns:a16="http://schemas.microsoft.com/office/drawing/2014/main" id="{C6FBF024-4A1C-AB4F-80A3-E2ADC5D86CFA}"/>
              </a:ext>
            </a:extLst>
          </p:cNvPr>
          <p:cNvSpPr>
            <a:spLocks noGrp="1"/>
          </p:cNvSpPr>
          <p:nvPr>
            <p:ph type="pic" sz="quarter" idx="20"/>
          </p:nvPr>
        </p:nvSpPr>
        <p:spPr>
          <a:xfrm>
            <a:off x="9116088" y="2199046"/>
            <a:ext cx="3194339" cy="2387599"/>
          </a:xfrm>
        </p:spPr>
      </p:sp>
      <p:sp>
        <p:nvSpPr>
          <p:cNvPr id="15" name="Picture Placeholder 5">
            <a:extLst>
              <a:ext uri="{FF2B5EF4-FFF2-40B4-BE49-F238E27FC236}">
                <a16:creationId xmlns:a16="http://schemas.microsoft.com/office/drawing/2014/main" id="{C5EC1339-2AF8-1F4A-8B02-962C15788216}"/>
              </a:ext>
            </a:extLst>
          </p:cNvPr>
          <p:cNvSpPr>
            <a:spLocks noGrp="1"/>
          </p:cNvSpPr>
          <p:nvPr>
            <p:ph type="pic" sz="quarter" idx="21"/>
          </p:nvPr>
        </p:nvSpPr>
        <p:spPr>
          <a:xfrm>
            <a:off x="9116088" y="4579259"/>
            <a:ext cx="3194339" cy="2387598"/>
          </a:xfrm>
        </p:spPr>
      </p:sp>
      <p:sp>
        <p:nvSpPr>
          <p:cNvPr id="16" name="Picture Placeholder 3">
            <a:extLst>
              <a:ext uri="{FF2B5EF4-FFF2-40B4-BE49-F238E27FC236}">
                <a16:creationId xmlns:a16="http://schemas.microsoft.com/office/drawing/2014/main" id="{20CF6A07-8F8F-EA42-B76E-D5B496C8EFE1}"/>
              </a:ext>
            </a:extLst>
          </p:cNvPr>
          <p:cNvSpPr>
            <a:spLocks noGrp="1"/>
          </p:cNvSpPr>
          <p:nvPr>
            <p:ph type="pic" sz="quarter" idx="22"/>
          </p:nvPr>
        </p:nvSpPr>
        <p:spPr>
          <a:xfrm>
            <a:off x="9116088" y="0"/>
            <a:ext cx="3194339" cy="2196271"/>
          </a:xfrm>
        </p:spPr>
      </p:sp>
      <p:sp>
        <p:nvSpPr>
          <p:cNvPr id="17" name="Title 16">
            <a:extLst>
              <a:ext uri="{FF2B5EF4-FFF2-40B4-BE49-F238E27FC236}">
                <a16:creationId xmlns:a16="http://schemas.microsoft.com/office/drawing/2014/main" id="{21165B91-9840-C441-B859-A84750E6DA22}"/>
              </a:ext>
            </a:extLst>
          </p:cNvPr>
          <p:cNvSpPr>
            <a:spLocks noGrp="1"/>
          </p:cNvSpPr>
          <p:nvPr>
            <p:ph type="title" hasCustomPrompt="1"/>
          </p:nvPr>
        </p:nvSpPr>
        <p:spPr>
          <a:xfrm>
            <a:off x="427512" y="365125"/>
            <a:ext cx="4794728" cy="1325563"/>
          </a:xfrm>
        </p:spPr>
        <p:txBody>
          <a:bodyPr/>
          <a:lstStyle/>
          <a:p>
            <a:r>
              <a:rPr lang="en-GB"/>
              <a:t>Image montage</a:t>
            </a:r>
            <a:br>
              <a:rPr lang="en-GB"/>
            </a:br>
            <a:r>
              <a:rPr lang="en-GB"/>
              <a:t>setup page</a:t>
            </a:r>
            <a:endParaRPr lang="en-US"/>
          </a:p>
        </p:txBody>
      </p:sp>
    </p:spTree>
    <p:extLst>
      <p:ext uri="{BB962C8B-B14F-4D97-AF65-F5344CB8AC3E}">
        <p14:creationId xmlns:p14="http://schemas.microsoft.com/office/powerpoint/2010/main" val="228263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68470E7-2B32-2C44-8F8B-07AADA607D9F}"/>
              </a:ext>
            </a:extLst>
          </p:cNvPr>
          <p:cNvGrpSpPr/>
          <p:nvPr userDrawn="1"/>
        </p:nvGrpSpPr>
        <p:grpSpPr>
          <a:xfrm>
            <a:off x="5925848" y="0"/>
            <a:ext cx="6384579" cy="6966857"/>
            <a:chOff x="5925848" y="0"/>
            <a:chExt cx="6384579" cy="6966857"/>
          </a:xfrm>
        </p:grpSpPr>
        <p:pic>
          <p:nvPicPr>
            <p:cNvPr id="23" name="Picture Placeholder 19" descr="A picture containing text, table, person, sitting&#10;&#10;Description automatically generated">
              <a:extLst>
                <a:ext uri="{FF2B5EF4-FFF2-40B4-BE49-F238E27FC236}">
                  <a16:creationId xmlns:a16="http://schemas.microsoft.com/office/drawing/2014/main" id="{28A115BE-1217-C043-B763-577D97E19D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10" r="5057" b="5263"/>
            <a:stretch/>
          </p:blipFill>
          <p:spPr>
            <a:xfrm>
              <a:off x="5925848" y="2199046"/>
              <a:ext cx="3194339" cy="2387599"/>
            </a:xfrm>
            <a:prstGeom prst="rect">
              <a:avLst/>
            </a:prstGeom>
          </p:spPr>
        </p:pic>
        <p:pic>
          <p:nvPicPr>
            <p:cNvPr id="24" name="Picture Placeholder 23" descr="A picture containing text, sky, outdoor, building&#10;&#10;Description automatically generated">
              <a:extLst>
                <a:ext uri="{FF2B5EF4-FFF2-40B4-BE49-F238E27FC236}">
                  <a16:creationId xmlns:a16="http://schemas.microsoft.com/office/drawing/2014/main" id="{04DF8432-1877-1646-92E5-39D9897C733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622" r="6622"/>
            <a:stretch>
              <a:fillRect/>
            </a:stretch>
          </p:blipFill>
          <p:spPr>
            <a:xfrm>
              <a:off x="5925848" y="4579259"/>
              <a:ext cx="3194339" cy="2387598"/>
            </a:xfrm>
            <a:prstGeom prst="rect">
              <a:avLst/>
            </a:prstGeom>
          </p:spPr>
        </p:pic>
        <p:pic>
          <p:nvPicPr>
            <p:cNvPr id="25" name="Picture Placeholder 13" descr="A picture containing tree, grass, outdoor, park&#10;&#10;Description automatically generated">
              <a:extLst>
                <a:ext uri="{FF2B5EF4-FFF2-40B4-BE49-F238E27FC236}">
                  <a16:creationId xmlns:a16="http://schemas.microsoft.com/office/drawing/2014/main" id="{8B7D1F83-FBF3-A84C-AA7F-9AD45FF1E54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825" t="124" r="26168" b="1106"/>
            <a:stretch/>
          </p:blipFill>
          <p:spPr>
            <a:xfrm>
              <a:off x="5925848" y="0"/>
              <a:ext cx="3194339" cy="2196271"/>
            </a:xfrm>
            <a:prstGeom prst="rect">
              <a:avLst/>
            </a:prstGeom>
          </p:spPr>
        </p:pic>
        <p:pic>
          <p:nvPicPr>
            <p:cNvPr id="26" name="Picture Placeholder 17" descr="A picture containing tree, outdoor, sky, building&#10;&#10;Description automatically generated">
              <a:extLst>
                <a:ext uri="{FF2B5EF4-FFF2-40B4-BE49-F238E27FC236}">
                  <a16:creationId xmlns:a16="http://schemas.microsoft.com/office/drawing/2014/main" id="{90A25B61-80C5-8B48-A0EA-7D26E79CBD63}"/>
                </a:ext>
              </a:extLst>
            </p:cNvPr>
            <p:cNvPicPr>
              <a:picLocks noChangeAspect="1"/>
            </p:cNvPicPr>
            <p:nvPr userDrawn="1"/>
          </p:nvPicPr>
          <p:blipFill>
            <a:blip r:embed="rId5" cstate="screen">
              <a:extLst>
                <a:ext uri="{28A0092B-C50C-407E-A947-70E740481C1C}">
                  <a14:useLocalDpi xmlns:a14="http://schemas.microsoft.com/office/drawing/2010/main"/>
                </a:ext>
              </a:extLst>
            </a:blip>
            <a:srcRect t="25095" b="25095"/>
            <a:stretch>
              <a:fillRect/>
            </a:stretch>
          </p:blipFill>
          <p:spPr>
            <a:xfrm>
              <a:off x="9116088" y="2199046"/>
              <a:ext cx="3194339" cy="2387599"/>
            </a:xfrm>
            <a:prstGeom prst="rect">
              <a:avLst/>
            </a:prstGeom>
          </p:spPr>
        </p:pic>
        <p:pic>
          <p:nvPicPr>
            <p:cNvPr id="35" name="Picture Placeholder 21" descr="A picture containing text, indoor, shelf, book&#10;&#10;Description automatically generated">
              <a:extLst>
                <a:ext uri="{FF2B5EF4-FFF2-40B4-BE49-F238E27FC236}">
                  <a16:creationId xmlns:a16="http://schemas.microsoft.com/office/drawing/2014/main" id="{A0393EBB-4A28-9F4F-BAC2-D320C2D9B890}"/>
                </a:ext>
              </a:extLst>
            </p:cNvPr>
            <p:cNvPicPr>
              <a:picLocks noChangeAspect="1"/>
            </p:cNvPicPr>
            <p:nvPr userDrawn="1"/>
          </p:nvPicPr>
          <p:blipFill>
            <a:blip r:embed="rId6" cstate="screen">
              <a:extLst>
                <a:ext uri="{28A0092B-C50C-407E-A947-70E740481C1C}">
                  <a14:useLocalDpi xmlns:a14="http://schemas.microsoft.com/office/drawing/2010/main"/>
                </a:ext>
              </a:extLst>
            </a:blip>
            <a:srcRect l="5505" r="5505"/>
            <a:stretch>
              <a:fillRect/>
            </a:stretch>
          </p:blipFill>
          <p:spPr>
            <a:xfrm>
              <a:off x="9116088" y="4579259"/>
              <a:ext cx="3194339" cy="2387598"/>
            </a:xfrm>
            <a:prstGeom prst="rect">
              <a:avLst/>
            </a:prstGeom>
          </p:spPr>
        </p:pic>
        <p:pic>
          <p:nvPicPr>
            <p:cNvPr id="36" name="Picture Placeholder 15" descr="A group of people walking in a forest&#10;&#10;Description automatically generated with medium confidence">
              <a:extLst>
                <a:ext uri="{FF2B5EF4-FFF2-40B4-BE49-F238E27FC236}">
                  <a16:creationId xmlns:a16="http://schemas.microsoft.com/office/drawing/2014/main" id="{257A0E6E-1110-174A-8585-0CDE65DF65E6}"/>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523" r="1523"/>
            <a:stretch>
              <a:fillRect/>
            </a:stretch>
          </p:blipFill>
          <p:spPr>
            <a:xfrm>
              <a:off x="9116088" y="0"/>
              <a:ext cx="3194339" cy="2196271"/>
            </a:xfrm>
            <a:prstGeom prst="rect">
              <a:avLst/>
            </a:prstGeom>
          </p:spPr>
        </p:pic>
      </p:grpSp>
      <p:sp>
        <p:nvSpPr>
          <p:cNvPr id="33" name="Rectangle 42">
            <a:extLst>
              <a:ext uri="{FF2B5EF4-FFF2-40B4-BE49-F238E27FC236}">
                <a16:creationId xmlns:a16="http://schemas.microsoft.com/office/drawing/2014/main" id="{7BDF18AF-65E3-0041-AADA-E3C3C3A1FD94}"/>
              </a:ext>
            </a:extLst>
          </p:cNvPr>
          <p:cNvSpPr/>
          <p:nvPr userDrawn="1"/>
        </p:nvSpPr>
        <p:spPr>
          <a:xfrm>
            <a:off x="853440" y="-20320"/>
            <a:ext cx="724856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8232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566" h="6888480">
                <a:moveTo>
                  <a:pt x="0" y="20320"/>
                </a:moveTo>
                <a:lnTo>
                  <a:pt x="5582326" y="0"/>
                </a:lnTo>
                <a:cubicBezTo>
                  <a:pt x="4718726" y="3156373"/>
                  <a:pt x="6059846" y="5632027"/>
                  <a:pt x="7248566" y="6888480"/>
                </a:cubicBezTo>
                <a:lnTo>
                  <a:pt x="0" y="6878320"/>
                </a:lnTo>
                <a:lnTo>
                  <a:pt x="0" y="20320"/>
                </a:lnTo>
                <a:close/>
              </a:path>
            </a:pathLst>
          </a:custGeom>
          <a:solidFill>
            <a:srgbClr val="AA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2">
            <a:extLst>
              <a:ext uri="{FF2B5EF4-FFF2-40B4-BE49-F238E27FC236}">
                <a16:creationId xmlns:a16="http://schemas.microsoft.com/office/drawing/2014/main" id="{A0330E2B-5744-A044-ACAE-7F077A5E5C6A}"/>
              </a:ext>
            </a:extLst>
          </p:cNvPr>
          <p:cNvSpPr/>
          <p:nvPr userDrawn="1"/>
        </p:nvSpPr>
        <p:spPr>
          <a:xfrm>
            <a:off x="0" y="-20320"/>
            <a:ext cx="700472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726" h="6888480">
                <a:moveTo>
                  <a:pt x="0" y="20320"/>
                </a:moveTo>
                <a:lnTo>
                  <a:pt x="5562006" y="0"/>
                </a:lnTo>
                <a:cubicBezTo>
                  <a:pt x="4698406" y="3156373"/>
                  <a:pt x="6171606" y="5936827"/>
                  <a:pt x="7004726" y="6888480"/>
                </a:cubicBezTo>
                <a:lnTo>
                  <a:pt x="0" y="6878320"/>
                </a:lnTo>
                <a:lnTo>
                  <a:pt x="0" y="203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553F6D5-8365-2249-BBD2-3C938CB75AB6}"/>
              </a:ext>
            </a:extLst>
          </p:cNvPr>
          <p:cNvPicPr>
            <a:picLocks noChangeAspect="1"/>
          </p:cNvPicPr>
          <p:nvPr userDrawn="1"/>
        </p:nvPicPr>
        <p:blipFill>
          <a:blip r:embed="rId8"/>
          <a:stretch>
            <a:fillRect/>
          </a:stretch>
        </p:blipFill>
        <p:spPr>
          <a:xfrm>
            <a:off x="328483" y="263047"/>
            <a:ext cx="3635679" cy="121189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EF5EEF51-6C7E-2742-80D9-32F9014657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36148" y="5323562"/>
            <a:ext cx="5330919" cy="1006670"/>
          </a:xfrm>
          <a:prstGeom prst="rect">
            <a:avLst/>
          </a:prstGeom>
        </p:spPr>
      </p:pic>
      <p:sp>
        <p:nvSpPr>
          <p:cNvPr id="2" name="Title 1">
            <a:extLst>
              <a:ext uri="{FF2B5EF4-FFF2-40B4-BE49-F238E27FC236}">
                <a16:creationId xmlns:a16="http://schemas.microsoft.com/office/drawing/2014/main" id="{A892149C-219E-9C44-91A1-BC6E93765980}"/>
              </a:ext>
            </a:extLst>
          </p:cNvPr>
          <p:cNvSpPr>
            <a:spLocks noGrp="1"/>
          </p:cNvSpPr>
          <p:nvPr>
            <p:ph type="ctrTitle"/>
          </p:nvPr>
        </p:nvSpPr>
        <p:spPr>
          <a:xfrm>
            <a:off x="546265" y="1122363"/>
            <a:ext cx="4619501" cy="2387600"/>
          </a:xfrm>
        </p:spPr>
        <p:txBody>
          <a:bodyPr anchor="b"/>
          <a:lstStyle>
            <a:lvl1pPr algn="l">
              <a:defRPr sz="32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18E706C-9769-0549-875F-E22D29AC77C6}"/>
              </a:ext>
            </a:extLst>
          </p:cNvPr>
          <p:cNvSpPr>
            <a:spLocks noGrp="1"/>
          </p:cNvSpPr>
          <p:nvPr>
            <p:ph type="subTitle" idx="1"/>
          </p:nvPr>
        </p:nvSpPr>
        <p:spPr>
          <a:xfrm>
            <a:off x="546265" y="3602038"/>
            <a:ext cx="4619501"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CFFFBB-676D-1243-8398-D5B303101B52}"/>
              </a:ext>
            </a:extLst>
          </p:cNvPr>
          <p:cNvSpPr>
            <a:spLocks noGrp="1"/>
          </p:cNvSpPr>
          <p:nvPr>
            <p:ph type="dt" sz="half" idx="10"/>
          </p:nvPr>
        </p:nvSpPr>
        <p:spPr>
          <a:xfrm>
            <a:off x="546265" y="6356350"/>
            <a:ext cx="985652" cy="365125"/>
          </a:xfrm>
        </p:spPr>
        <p:txBody>
          <a:bodyPr/>
          <a:lstStyle>
            <a:lvl1pPr>
              <a:defRPr>
                <a:solidFill>
                  <a:schemeClr val="bg1"/>
                </a:solidFill>
              </a:defRPr>
            </a:lvl1pPr>
          </a:lstStyle>
          <a:p>
            <a:fld id="{C61CBDF2-4127-F44E-8964-0A1FB23619BC}" type="datetimeFigureOut">
              <a:rPr lang="en-US" smtClean="0"/>
              <a:pPr/>
              <a:t>9/16/2021</a:t>
            </a:fld>
            <a:endParaRPr lang="en-US">
              <a:solidFill>
                <a:schemeClr val="bg1"/>
              </a:solidFill>
            </a:endParaRPr>
          </a:p>
        </p:txBody>
      </p:sp>
      <p:sp>
        <p:nvSpPr>
          <p:cNvPr id="5" name="Footer Placeholder 4">
            <a:extLst>
              <a:ext uri="{FF2B5EF4-FFF2-40B4-BE49-F238E27FC236}">
                <a16:creationId xmlns:a16="http://schemas.microsoft.com/office/drawing/2014/main" id="{7A86E147-525D-2542-8A3F-114A814E53A8}"/>
              </a:ext>
            </a:extLst>
          </p:cNvPr>
          <p:cNvSpPr>
            <a:spLocks noGrp="1"/>
          </p:cNvSpPr>
          <p:nvPr>
            <p:ph type="ftr" sz="quarter" idx="11"/>
          </p:nvPr>
        </p:nvSpPr>
        <p:spPr>
          <a:xfrm>
            <a:off x="1906485" y="6356350"/>
            <a:ext cx="1899060" cy="365125"/>
          </a:xfrm>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FDB8E087-A6AE-D240-88B4-6C205BAEBB92}"/>
              </a:ext>
            </a:extLst>
          </p:cNvPr>
          <p:cNvSpPr>
            <a:spLocks noGrp="1"/>
          </p:cNvSpPr>
          <p:nvPr>
            <p:ph type="sldNum" sz="quarter" idx="12"/>
          </p:nvPr>
        </p:nvSpPr>
        <p:spPr>
          <a:xfrm>
            <a:off x="4523506" y="6356350"/>
            <a:ext cx="642260" cy="365125"/>
          </a:xfrm>
        </p:spPr>
        <p:txBody>
          <a:bodyPr/>
          <a:lstStyle>
            <a:lvl1pPr>
              <a:defRPr>
                <a:solidFill>
                  <a:schemeClr val="bg1"/>
                </a:solidFill>
              </a:defRPr>
            </a:lvl1pPr>
          </a:lstStyle>
          <a:p>
            <a:fld id="{E4054937-8CB5-F840-B41B-5404332F8165}" type="slidenum">
              <a:rPr lang="en-US" smtClean="0"/>
              <a:pPr/>
              <a:t>‹#›</a:t>
            </a:fld>
            <a:endParaRPr lang="en-US"/>
          </a:p>
        </p:txBody>
      </p:sp>
    </p:spTree>
    <p:extLst>
      <p:ext uri="{BB962C8B-B14F-4D97-AF65-F5344CB8AC3E}">
        <p14:creationId xmlns:p14="http://schemas.microsoft.com/office/powerpoint/2010/main" val="399469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23003-0AE6-874D-9AA5-CBAE18BBDFD2}"/>
              </a:ext>
            </a:extLst>
          </p:cNvPr>
          <p:cNvGrpSpPr/>
          <p:nvPr userDrawn="1"/>
        </p:nvGrpSpPr>
        <p:grpSpPr>
          <a:xfrm>
            <a:off x="10361991" y="0"/>
            <a:ext cx="1841884" cy="6868160"/>
            <a:chOff x="7279339" y="0"/>
            <a:chExt cx="1841884" cy="6868160"/>
          </a:xfrm>
        </p:grpSpPr>
        <p:sp>
          <p:nvSpPr>
            <p:cNvPr id="10" name="Rectangle 8">
              <a:extLst>
                <a:ext uri="{FF2B5EF4-FFF2-40B4-BE49-F238E27FC236}">
                  <a16:creationId xmlns:a16="http://schemas.microsoft.com/office/drawing/2014/main" id="{93BDDEF9-87B0-0240-893B-DD54244F65D9}"/>
                </a:ext>
              </a:extLst>
            </p:cNvPr>
            <p:cNvSpPr/>
            <p:nvPr userDrawn="1"/>
          </p:nvSpPr>
          <p:spPr>
            <a:xfrm>
              <a:off x="7279339" y="0"/>
              <a:ext cx="1425510"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 name="connsiteX0" fmla="*/ 75191 w 1438346"/>
                <a:gd name="connsiteY0" fmla="*/ 0 h 6868160"/>
                <a:gd name="connsiteX1" fmla="*/ 1438346 w 1438346"/>
                <a:gd name="connsiteY1" fmla="*/ 0 h 6868160"/>
                <a:gd name="connsiteX2" fmla="*/ 1438346 w 1438346"/>
                <a:gd name="connsiteY2" fmla="*/ 6858000 h 6868160"/>
                <a:gd name="connsiteX3" fmla="*/ 715271 w 1438346"/>
                <a:gd name="connsiteY3" fmla="*/ 6868160 h 6868160"/>
                <a:gd name="connsiteX4" fmla="*/ 75191 w 1438346"/>
                <a:gd name="connsiteY4" fmla="*/ 0 h 6868160"/>
                <a:gd name="connsiteX0" fmla="*/ 62355 w 1425510"/>
                <a:gd name="connsiteY0" fmla="*/ 0 h 6868160"/>
                <a:gd name="connsiteX1" fmla="*/ 1425510 w 1425510"/>
                <a:gd name="connsiteY1" fmla="*/ 0 h 6868160"/>
                <a:gd name="connsiteX2" fmla="*/ 1425510 w 1425510"/>
                <a:gd name="connsiteY2" fmla="*/ 6858000 h 6868160"/>
                <a:gd name="connsiteX3" fmla="*/ 702435 w 1425510"/>
                <a:gd name="connsiteY3" fmla="*/ 6868160 h 6868160"/>
                <a:gd name="connsiteX4" fmla="*/ 62355 w 1425510"/>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10" h="6868160">
                  <a:moveTo>
                    <a:pt x="62355" y="0"/>
                  </a:moveTo>
                  <a:lnTo>
                    <a:pt x="1425510" y="0"/>
                  </a:lnTo>
                  <a:lnTo>
                    <a:pt x="1425510" y="6858000"/>
                  </a:lnTo>
                  <a:lnTo>
                    <a:pt x="702435" y="6868160"/>
                  </a:lnTo>
                  <a:cubicBezTo>
                    <a:pt x="-181485" y="3379893"/>
                    <a:pt x="-8765" y="1456267"/>
                    <a:pt x="62355" y="0"/>
                  </a:cubicBezTo>
                  <a:close/>
                </a:path>
              </a:pathLst>
            </a:custGeom>
            <a:solidFill>
              <a:srgbClr val="AA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922F91-7499-D746-8D21-25599BF704C4}"/>
                </a:ext>
              </a:extLst>
            </p:cNvPr>
            <p:cNvSpPr/>
            <p:nvPr userDrawn="1"/>
          </p:nvSpPr>
          <p:spPr>
            <a:xfrm>
              <a:off x="7659879" y="0"/>
              <a:ext cx="1461344"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44" h="6868160">
                  <a:moveTo>
                    <a:pt x="98189" y="0"/>
                  </a:moveTo>
                  <a:lnTo>
                    <a:pt x="1461344" y="0"/>
                  </a:lnTo>
                  <a:lnTo>
                    <a:pt x="1461344" y="6858000"/>
                  </a:lnTo>
                  <a:lnTo>
                    <a:pt x="738269" y="6868160"/>
                  </a:lnTo>
                  <a:cubicBezTo>
                    <a:pt x="-277731" y="2922693"/>
                    <a:pt x="27069" y="1456267"/>
                    <a:pt x="9818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1547C21C-1139-B748-94FE-BFBA29D79933}"/>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5" name="Footer Placeholder 4">
            <a:extLst>
              <a:ext uri="{FF2B5EF4-FFF2-40B4-BE49-F238E27FC236}">
                <a16:creationId xmlns:a16="http://schemas.microsoft.com/office/drawing/2014/main" id="{CC20EFC9-75E7-6E43-AF84-37C556C4D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E397D-2856-BF40-AB15-D48B6B02059D}"/>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B1680A8B-8286-A74C-889B-43AAAC6F5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
        <p:nvSpPr>
          <p:cNvPr id="12" name="Title 1">
            <a:extLst>
              <a:ext uri="{FF2B5EF4-FFF2-40B4-BE49-F238E27FC236}">
                <a16:creationId xmlns:a16="http://schemas.microsoft.com/office/drawing/2014/main" id="{B509EB2B-4563-1B4E-BEC9-2E1F035ACD51}"/>
              </a:ext>
            </a:extLst>
          </p:cNvPr>
          <p:cNvSpPr>
            <a:spLocks noGrp="1"/>
          </p:cNvSpPr>
          <p:nvPr>
            <p:ph type="title"/>
          </p:nvPr>
        </p:nvSpPr>
        <p:spPr>
          <a:xfrm>
            <a:off x="427512" y="365125"/>
            <a:ext cx="8870869" cy="1325563"/>
          </a:xfrm>
        </p:spPr>
        <p:txBody>
          <a:bodyPr/>
          <a:lstStyle/>
          <a:p>
            <a:r>
              <a:rPr lang="en-GB"/>
              <a:t>Click to edit Master title style</a:t>
            </a:r>
            <a:endParaRPr lang="en-US"/>
          </a:p>
        </p:txBody>
      </p:sp>
      <p:sp>
        <p:nvSpPr>
          <p:cNvPr id="13" name="Content Placeholder 2">
            <a:extLst>
              <a:ext uri="{FF2B5EF4-FFF2-40B4-BE49-F238E27FC236}">
                <a16:creationId xmlns:a16="http://schemas.microsoft.com/office/drawing/2014/main" id="{AB478863-7B48-3249-A108-A56FE8E4E09E}"/>
              </a:ext>
            </a:extLst>
          </p:cNvPr>
          <p:cNvSpPr>
            <a:spLocks noGrp="1"/>
          </p:cNvSpPr>
          <p:nvPr>
            <p:ph idx="1"/>
          </p:nvPr>
        </p:nvSpPr>
        <p:spPr>
          <a:xfrm>
            <a:off x="427512" y="1825625"/>
            <a:ext cx="8870868" cy="41357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1">
            <a:extLst>
              <a:ext uri="{FF2B5EF4-FFF2-40B4-BE49-F238E27FC236}">
                <a16:creationId xmlns:a16="http://schemas.microsoft.com/office/drawing/2014/main" id="{5A36F36A-07E2-884C-A5C4-820AA8F03DDE}"/>
              </a:ext>
            </a:extLst>
          </p:cNvPr>
          <p:cNvSpPr>
            <a:spLocks noGrp="1"/>
          </p:cNvSpPr>
          <p:nvPr>
            <p:ph type="pic" sz="quarter" idx="13"/>
          </p:nvPr>
        </p:nvSpPr>
        <p:spPr>
          <a:xfrm>
            <a:off x="9611437" y="1032062"/>
            <a:ext cx="2262187" cy="2262188"/>
          </a:xfrm>
        </p:spPr>
        <p:txBody>
          <a:bodyPr/>
          <a:lstStyle/>
          <a:p>
            <a:endParaRPr lang="en-US"/>
          </a:p>
        </p:txBody>
      </p:sp>
      <p:sp>
        <p:nvSpPr>
          <p:cNvPr id="15" name="Picture Placeholder 11">
            <a:extLst>
              <a:ext uri="{FF2B5EF4-FFF2-40B4-BE49-F238E27FC236}">
                <a16:creationId xmlns:a16="http://schemas.microsoft.com/office/drawing/2014/main" id="{711F388E-8D2E-3D47-85E6-BADFBF917F47}"/>
              </a:ext>
            </a:extLst>
          </p:cNvPr>
          <p:cNvSpPr>
            <a:spLocks noGrp="1"/>
          </p:cNvSpPr>
          <p:nvPr>
            <p:ph type="pic" sz="quarter" idx="14"/>
          </p:nvPr>
        </p:nvSpPr>
        <p:spPr>
          <a:xfrm>
            <a:off x="9611437" y="3491718"/>
            <a:ext cx="2262187" cy="1563542"/>
          </a:xfrm>
        </p:spPr>
        <p:txBody>
          <a:bodyPr/>
          <a:lstStyle/>
          <a:p>
            <a:endParaRPr lang="en-US"/>
          </a:p>
        </p:txBody>
      </p:sp>
    </p:spTree>
    <p:extLst>
      <p:ext uri="{BB962C8B-B14F-4D97-AF65-F5344CB8AC3E}">
        <p14:creationId xmlns:p14="http://schemas.microsoft.com/office/powerpoint/2010/main" val="3785684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whitebase">
    <p:bg>
      <p:bgPr>
        <a:solidFill>
          <a:schemeClr val="accent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B14B1B-9748-3F45-B406-17AA49C046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3761"/>
            <a:ext cx="12309485" cy="7261760"/>
          </a:xfrm>
          <a:prstGeom prst="rect">
            <a:avLst/>
          </a:prstGeom>
        </p:spPr>
      </p:pic>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0893DE9-C358-114C-9C22-71F83CF75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1ECF7E1-37E2-FC45-B226-E5401CE6B5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1367875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FE-D329-4C42-91CC-D8340CE9C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8B3857-2850-AD40-BEE5-07C9EB3E1118}"/>
              </a:ext>
            </a:extLst>
          </p:cNvPr>
          <p:cNvSpPr>
            <a:spLocks noGrp="1"/>
          </p:cNvSpPr>
          <p:nvPr>
            <p:ph sz="half" idx="1"/>
          </p:nvPr>
        </p:nvSpPr>
        <p:spPr>
          <a:xfrm>
            <a:off x="427512" y="1825625"/>
            <a:ext cx="5592288"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AA12E8-D8A4-6C4C-A1BD-5E0659E6EE4A}"/>
              </a:ext>
            </a:extLst>
          </p:cNvPr>
          <p:cNvSpPr>
            <a:spLocks noGrp="1"/>
          </p:cNvSpPr>
          <p:nvPr>
            <p:ph sz="half" idx="2"/>
          </p:nvPr>
        </p:nvSpPr>
        <p:spPr>
          <a:xfrm>
            <a:off x="6172199" y="1825625"/>
            <a:ext cx="5679371"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54029D-D517-704F-A1A8-DBCCBA202137}"/>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6" name="Footer Placeholder 5">
            <a:extLst>
              <a:ext uri="{FF2B5EF4-FFF2-40B4-BE49-F238E27FC236}">
                <a16:creationId xmlns:a16="http://schemas.microsoft.com/office/drawing/2014/main" id="{F858470A-CA27-9B49-88F7-28B2D0325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899F-79AD-7143-9712-98A3909398F7}"/>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AA0A705F-F62D-4442-80A8-0C0B09647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2176132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2CF-01A9-354E-8E37-A6593B063C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11388-5373-B141-B413-287D6D1F0B9E}"/>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4" name="Footer Placeholder 3">
            <a:extLst>
              <a:ext uri="{FF2B5EF4-FFF2-40B4-BE49-F238E27FC236}">
                <a16:creationId xmlns:a16="http://schemas.microsoft.com/office/drawing/2014/main" id="{98DE6D51-FFC6-A648-983E-0E131EF21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B2AD4-A736-774A-B874-DB4ADDDE5416}"/>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305677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23003-0AE6-874D-9AA5-CBAE18BBDFD2}"/>
              </a:ext>
            </a:extLst>
          </p:cNvPr>
          <p:cNvGrpSpPr/>
          <p:nvPr userDrawn="1"/>
        </p:nvGrpSpPr>
        <p:grpSpPr>
          <a:xfrm>
            <a:off x="10361991" y="0"/>
            <a:ext cx="1841884" cy="6868160"/>
            <a:chOff x="7279339" y="0"/>
            <a:chExt cx="1841884" cy="6868160"/>
          </a:xfrm>
        </p:grpSpPr>
        <p:sp>
          <p:nvSpPr>
            <p:cNvPr id="10" name="Rectangle 8">
              <a:extLst>
                <a:ext uri="{FF2B5EF4-FFF2-40B4-BE49-F238E27FC236}">
                  <a16:creationId xmlns:a16="http://schemas.microsoft.com/office/drawing/2014/main" id="{93BDDEF9-87B0-0240-893B-DD54244F65D9}"/>
                </a:ext>
              </a:extLst>
            </p:cNvPr>
            <p:cNvSpPr/>
            <p:nvPr userDrawn="1"/>
          </p:nvSpPr>
          <p:spPr>
            <a:xfrm>
              <a:off x="7279339" y="0"/>
              <a:ext cx="1425510"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 name="connsiteX0" fmla="*/ 75191 w 1438346"/>
                <a:gd name="connsiteY0" fmla="*/ 0 h 6868160"/>
                <a:gd name="connsiteX1" fmla="*/ 1438346 w 1438346"/>
                <a:gd name="connsiteY1" fmla="*/ 0 h 6868160"/>
                <a:gd name="connsiteX2" fmla="*/ 1438346 w 1438346"/>
                <a:gd name="connsiteY2" fmla="*/ 6858000 h 6868160"/>
                <a:gd name="connsiteX3" fmla="*/ 715271 w 1438346"/>
                <a:gd name="connsiteY3" fmla="*/ 6868160 h 6868160"/>
                <a:gd name="connsiteX4" fmla="*/ 75191 w 1438346"/>
                <a:gd name="connsiteY4" fmla="*/ 0 h 6868160"/>
                <a:gd name="connsiteX0" fmla="*/ 62355 w 1425510"/>
                <a:gd name="connsiteY0" fmla="*/ 0 h 6868160"/>
                <a:gd name="connsiteX1" fmla="*/ 1425510 w 1425510"/>
                <a:gd name="connsiteY1" fmla="*/ 0 h 6868160"/>
                <a:gd name="connsiteX2" fmla="*/ 1425510 w 1425510"/>
                <a:gd name="connsiteY2" fmla="*/ 6858000 h 6868160"/>
                <a:gd name="connsiteX3" fmla="*/ 702435 w 1425510"/>
                <a:gd name="connsiteY3" fmla="*/ 6868160 h 6868160"/>
                <a:gd name="connsiteX4" fmla="*/ 62355 w 1425510"/>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10" h="6868160">
                  <a:moveTo>
                    <a:pt x="62355" y="0"/>
                  </a:moveTo>
                  <a:lnTo>
                    <a:pt x="1425510" y="0"/>
                  </a:lnTo>
                  <a:lnTo>
                    <a:pt x="1425510" y="6858000"/>
                  </a:lnTo>
                  <a:lnTo>
                    <a:pt x="702435" y="6868160"/>
                  </a:lnTo>
                  <a:cubicBezTo>
                    <a:pt x="-181485" y="3379893"/>
                    <a:pt x="-8765" y="1456267"/>
                    <a:pt x="62355" y="0"/>
                  </a:cubicBezTo>
                  <a:close/>
                </a:path>
              </a:pathLst>
            </a:custGeom>
            <a:solidFill>
              <a:srgbClr val="99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922F91-7499-D746-8D21-25599BF704C4}"/>
                </a:ext>
              </a:extLst>
            </p:cNvPr>
            <p:cNvSpPr/>
            <p:nvPr userDrawn="1"/>
          </p:nvSpPr>
          <p:spPr>
            <a:xfrm>
              <a:off x="7659879" y="0"/>
              <a:ext cx="1461344"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44" h="6868160">
                  <a:moveTo>
                    <a:pt x="98189" y="0"/>
                  </a:moveTo>
                  <a:lnTo>
                    <a:pt x="1461344" y="0"/>
                  </a:lnTo>
                  <a:lnTo>
                    <a:pt x="1461344" y="6858000"/>
                  </a:lnTo>
                  <a:lnTo>
                    <a:pt x="738269" y="6868160"/>
                  </a:lnTo>
                  <a:cubicBezTo>
                    <a:pt x="-277731" y="2922693"/>
                    <a:pt x="27069" y="1456267"/>
                    <a:pt x="9818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1D34495-35B6-DD48-ABF1-5C8FCC2B992C}"/>
              </a:ext>
            </a:extLst>
          </p:cNvPr>
          <p:cNvSpPr>
            <a:spLocks noGrp="1"/>
          </p:cNvSpPr>
          <p:nvPr>
            <p:ph type="title"/>
          </p:nvPr>
        </p:nvSpPr>
        <p:spPr>
          <a:xfrm>
            <a:off x="427512" y="365125"/>
            <a:ext cx="8870869"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774167-B383-7047-9C6B-76C892973CC5}"/>
              </a:ext>
            </a:extLst>
          </p:cNvPr>
          <p:cNvSpPr>
            <a:spLocks noGrp="1"/>
          </p:cNvSpPr>
          <p:nvPr>
            <p:ph idx="1"/>
          </p:nvPr>
        </p:nvSpPr>
        <p:spPr>
          <a:xfrm>
            <a:off x="427512" y="1825625"/>
            <a:ext cx="8870868" cy="41357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47C21C-1139-B748-94FE-BFBA29D79933}"/>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5" name="Footer Placeholder 4">
            <a:extLst>
              <a:ext uri="{FF2B5EF4-FFF2-40B4-BE49-F238E27FC236}">
                <a16:creationId xmlns:a16="http://schemas.microsoft.com/office/drawing/2014/main" id="{CC20EFC9-75E7-6E43-AF84-37C556C4D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E397D-2856-BF40-AB15-D48B6B02059D}"/>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B1680A8B-8286-A74C-889B-43AAAC6F5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
        <p:nvSpPr>
          <p:cNvPr id="12" name="Picture Placeholder 11">
            <a:extLst>
              <a:ext uri="{FF2B5EF4-FFF2-40B4-BE49-F238E27FC236}">
                <a16:creationId xmlns:a16="http://schemas.microsoft.com/office/drawing/2014/main" id="{2BC29C63-F10E-C346-A224-2173AA578618}"/>
              </a:ext>
            </a:extLst>
          </p:cNvPr>
          <p:cNvSpPr>
            <a:spLocks noGrp="1"/>
          </p:cNvSpPr>
          <p:nvPr>
            <p:ph type="pic" sz="quarter" idx="13"/>
          </p:nvPr>
        </p:nvSpPr>
        <p:spPr>
          <a:xfrm>
            <a:off x="9611437" y="1032062"/>
            <a:ext cx="2262187" cy="2262188"/>
          </a:xfrm>
        </p:spPr>
        <p:txBody>
          <a:bodyPr/>
          <a:lstStyle/>
          <a:p>
            <a:endParaRPr lang="en-US"/>
          </a:p>
        </p:txBody>
      </p:sp>
      <p:sp>
        <p:nvSpPr>
          <p:cNvPr id="13" name="Picture Placeholder 11">
            <a:extLst>
              <a:ext uri="{FF2B5EF4-FFF2-40B4-BE49-F238E27FC236}">
                <a16:creationId xmlns:a16="http://schemas.microsoft.com/office/drawing/2014/main" id="{E4A13A32-D5C6-C64B-8B17-17150B6EE31A}"/>
              </a:ext>
            </a:extLst>
          </p:cNvPr>
          <p:cNvSpPr>
            <a:spLocks noGrp="1"/>
          </p:cNvSpPr>
          <p:nvPr>
            <p:ph type="pic" sz="quarter" idx="14"/>
          </p:nvPr>
        </p:nvSpPr>
        <p:spPr>
          <a:xfrm>
            <a:off x="9611437" y="3491718"/>
            <a:ext cx="2262187" cy="1563542"/>
          </a:xfrm>
        </p:spPr>
        <p:txBody>
          <a:bodyPr/>
          <a:lstStyle/>
          <a:p>
            <a:endParaRPr lang="en-US"/>
          </a:p>
        </p:txBody>
      </p:sp>
    </p:spTree>
    <p:extLst>
      <p:ext uri="{BB962C8B-B14F-4D97-AF65-F5344CB8AC3E}">
        <p14:creationId xmlns:p14="http://schemas.microsoft.com/office/powerpoint/2010/main" val="1850140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1253875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ceholder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79A5802-0131-1448-BF60-7EB866D48932}"/>
              </a:ext>
            </a:extLst>
          </p:cNvPr>
          <p:cNvSpPr>
            <a:spLocks noGrp="1"/>
          </p:cNvSpPr>
          <p:nvPr>
            <p:ph type="pic" sz="quarter" idx="15"/>
          </p:nvPr>
        </p:nvSpPr>
        <p:spPr>
          <a:xfrm>
            <a:off x="5925848" y="2199046"/>
            <a:ext cx="3194339" cy="2387599"/>
          </a:xfrm>
        </p:spPr>
      </p:sp>
      <p:sp>
        <p:nvSpPr>
          <p:cNvPr id="7" name="Picture Placeholder 5">
            <a:extLst>
              <a:ext uri="{FF2B5EF4-FFF2-40B4-BE49-F238E27FC236}">
                <a16:creationId xmlns:a16="http://schemas.microsoft.com/office/drawing/2014/main" id="{ADD30023-31FF-1B4A-8555-CE1655D8F821}"/>
              </a:ext>
            </a:extLst>
          </p:cNvPr>
          <p:cNvSpPr>
            <a:spLocks noGrp="1"/>
          </p:cNvSpPr>
          <p:nvPr>
            <p:ph type="pic" sz="quarter" idx="17"/>
          </p:nvPr>
        </p:nvSpPr>
        <p:spPr>
          <a:xfrm>
            <a:off x="5925848" y="4579259"/>
            <a:ext cx="3194339" cy="2387598"/>
          </a:xfrm>
        </p:spPr>
      </p:sp>
      <p:sp>
        <p:nvSpPr>
          <p:cNvPr id="10" name="Picture Placeholder 3">
            <a:extLst>
              <a:ext uri="{FF2B5EF4-FFF2-40B4-BE49-F238E27FC236}">
                <a16:creationId xmlns:a16="http://schemas.microsoft.com/office/drawing/2014/main" id="{32C3CB8D-3993-D043-B03F-CFED11D1D5DA}"/>
              </a:ext>
            </a:extLst>
          </p:cNvPr>
          <p:cNvSpPr>
            <a:spLocks noGrp="1"/>
          </p:cNvSpPr>
          <p:nvPr>
            <p:ph type="pic" sz="quarter" idx="19"/>
          </p:nvPr>
        </p:nvSpPr>
        <p:spPr>
          <a:xfrm>
            <a:off x="5925848" y="0"/>
            <a:ext cx="3194339" cy="2196271"/>
          </a:xfrm>
        </p:spPr>
      </p:sp>
      <p:sp>
        <p:nvSpPr>
          <p:cNvPr id="14" name="Picture Placeholder 3">
            <a:extLst>
              <a:ext uri="{FF2B5EF4-FFF2-40B4-BE49-F238E27FC236}">
                <a16:creationId xmlns:a16="http://schemas.microsoft.com/office/drawing/2014/main" id="{C6FBF024-4A1C-AB4F-80A3-E2ADC5D86CFA}"/>
              </a:ext>
            </a:extLst>
          </p:cNvPr>
          <p:cNvSpPr>
            <a:spLocks noGrp="1"/>
          </p:cNvSpPr>
          <p:nvPr>
            <p:ph type="pic" sz="quarter" idx="20"/>
          </p:nvPr>
        </p:nvSpPr>
        <p:spPr>
          <a:xfrm>
            <a:off x="9116088" y="2199046"/>
            <a:ext cx="3194339" cy="2387599"/>
          </a:xfrm>
        </p:spPr>
      </p:sp>
      <p:sp>
        <p:nvSpPr>
          <p:cNvPr id="15" name="Picture Placeholder 5">
            <a:extLst>
              <a:ext uri="{FF2B5EF4-FFF2-40B4-BE49-F238E27FC236}">
                <a16:creationId xmlns:a16="http://schemas.microsoft.com/office/drawing/2014/main" id="{C5EC1339-2AF8-1F4A-8B02-962C15788216}"/>
              </a:ext>
            </a:extLst>
          </p:cNvPr>
          <p:cNvSpPr>
            <a:spLocks noGrp="1"/>
          </p:cNvSpPr>
          <p:nvPr>
            <p:ph type="pic" sz="quarter" idx="21"/>
          </p:nvPr>
        </p:nvSpPr>
        <p:spPr>
          <a:xfrm>
            <a:off x="9116088" y="4579259"/>
            <a:ext cx="3194339" cy="2387598"/>
          </a:xfrm>
        </p:spPr>
      </p:sp>
      <p:sp>
        <p:nvSpPr>
          <p:cNvPr id="16" name="Picture Placeholder 3">
            <a:extLst>
              <a:ext uri="{FF2B5EF4-FFF2-40B4-BE49-F238E27FC236}">
                <a16:creationId xmlns:a16="http://schemas.microsoft.com/office/drawing/2014/main" id="{20CF6A07-8F8F-EA42-B76E-D5B496C8EFE1}"/>
              </a:ext>
            </a:extLst>
          </p:cNvPr>
          <p:cNvSpPr>
            <a:spLocks noGrp="1"/>
          </p:cNvSpPr>
          <p:nvPr>
            <p:ph type="pic" sz="quarter" idx="22"/>
          </p:nvPr>
        </p:nvSpPr>
        <p:spPr>
          <a:xfrm>
            <a:off x="9116088" y="0"/>
            <a:ext cx="3194339" cy="2196271"/>
          </a:xfrm>
        </p:spPr>
      </p:sp>
      <p:sp>
        <p:nvSpPr>
          <p:cNvPr id="17" name="Title 16">
            <a:extLst>
              <a:ext uri="{FF2B5EF4-FFF2-40B4-BE49-F238E27FC236}">
                <a16:creationId xmlns:a16="http://schemas.microsoft.com/office/drawing/2014/main" id="{21165B91-9840-C441-B859-A84750E6DA22}"/>
              </a:ext>
            </a:extLst>
          </p:cNvPr>
          <p:cNvSpPr>
            <a:spLocks noGrp="1"/>
          </p:cNvSpPr>
          <p:nvPr>
            <p:ph type="title" hasCustomPrompt="1"/>
          </p:nvPr>
        </p:nvSpPr>
        <p:spPr>
          <a:xfrm>
            <a:off x="427512" y="365125"/>
            <a:ext cx="4794728" cy="1325563"/>
          </a:xfrm>
        </p:spPr>
        <p:txBody>
          <a:bodyPr/>
          <a:lstStyle/>
          <a:p>
            <a:r>
              <a:rPr lang="en-GB"/>
              <a:t>Image montage</a:t>
            </a:r>
            <a:br>
              <a:rPr lang="en-GB"/>
            </a:br>
            <a:r>
              <a:rPr lang="en-GB"/>
              <a:t>setup page</a:t>
            </a:r>
            <a:endParaRPr lang="en-US"/>
          </a:p>
        </p:txBody>
      </p:sp>
    </p:spTree>
    <p:extLst>
      <p:ext uri="{BB962C8B-B14F-4D97-AF65-F5344CB8AC3E}">
        <p14:creationId xmlns:p14="http://schemas.microsoft.com/office/powerpoint/2010/main" val="2681318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302221-3E68-AB45-93F8-D439976F75E8}"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D57EB-E9B8-3840-A17F-535D09CB593D}" type="slidenum">
              <a:rPr lang="en-US" smtClean="0"/>
              <a:t>‹#›</a:t>
            </a:fld>
            <a:endParaRPr lang="en-US"/>
          </a:p>
        </p:txBody>
      </p:sp>
    </p:spTree>
    <p:extLst>
      <p:ext uri="{BB962C8B-B14F-4D97-AF65-F5344CB8AC3E}">
        <p14:creationId xmlns:p14="http://schemas.microsoft.com/office/powerpoint/2010/main" val="1012692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7" name="Picture Placeholder 12" descr="A person playing a guitar with a child sitting on a couch&#10;&#10;Description automatically generated with low confidence">
            <a:extLst>
              <a:ext uri="{FF2B5EF4-FFF2-40B4-BE49-F238E27FC236}">
                <a16:creationId xmlns:a16="http://schemas.microsoft.com/office/drawing/2014/main" id="{9B45FBC2-694E-7448-84C2-ACBB5EE04D6D}"/>
              </a:ext>
            </a:extLst>
          </p:cNvPr>
          <p:cNvPicPr>
            <a:picLocks noChangeAspect="1"/>
          </p:cNvPicPr>
          <p:nvPr userDrawn="1"/>
        </p:nvPicPr>
        <p:blipFill>
          <a:blip r:embed="rId2" cstate="screen">
            <a:extLst>
              <a:ext uri="{28A0092B-C50C-407E-A947-70E740481C1C}">
                <a14:useLocalDpi xmlns:a14="http://schemas.microsoft.com/office/drawing/2010/main"/>
              </a:ext>
            </a:extLst>
          </a:blip>
          <a:srcRect l="5364" r="5364"/>
          <a:stretch>
            <a:fillRect/>
          </a:stretch>
        </p:blipFill>
        <p:spPr>
          <a:xfrm>
            <a:off x="5925848" y="2199046"/>
            <a:ext cx="3194339" cy="2387599"/>
          </a:xfrm>
          <a:prstGeom prst="rect">
            <a:avLst/>
          </a:prstGeom>
        </p:spPr>
      </p:pic>
      <p:pic>
        <p:nvPicPr>
          <p:cNvPr id="28" name="Picture Placeholder 16" descr="A group of people walking in a forest&#10;&#10;Description automatically generated with medium confidence">
            <a:extLst>
              <a:ext uri="{FF2B5EF4-FFF2-40B4-BE49-F238E27FC236}">
                <a16:creationId xmlns:a16="http://schemas.microsoft.com/office/drawing/2014/main" id="{E150239B-F0E4-B747-96A1-13C5191F2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l="5445" r="5445"/>
          <a:stretch>
            <a:fillRect/>
          </a:stretch>
        </p:blipFill>
        <p:spPr>
          <a:xfrm>
            <a:off x="5925848" y="4579259"/>
            <a:ext cx="3194339" cy="2387598"/>
          </a:xfrm>
          <a:prstGeom prst="rect">
            <a:avLst/>
          </a:prstGeom>
        </p:spPr>
      </p:pic>
      <p:pic>
        <p:nvPicPr>
          <p:cNvPr id="29" name="Picture Placeholder 8" descr="A couple of boys looking at a birthday cake with candles&#10;&#10;Description automatically generated with low confidence">
            <a:extLst>
              <a:ext uri="{FF2B5EF4-FFF2-40B4-BE49-F238E27FC236}">
                <a16:creationId xmlns:a16="http://schemas.microsoft.com/office/drawing/2014/main" id="{6FC34469-CA59-8C41-AF31-BD2B5185593A}"/>
              </a:ext>
            </a:extLst>
          </p:cNvPr>
          <p:cNvPicPr>
            <a:picLocks noChangeAspect="1"/>
          </p:cNvPicPr>
          <p:nvPr userDrawn="1"/>
        </p:nvPicPr>
        <p:blipFill>
          <a:blip r:embed="rId4" cstate="screen">
            <a:extLst>
              <a:ext uri="{28A0092B-C50C-407E-A947-70E740481C1C}">
                <a14:useLocalDpi xmlns:a14="http://schemas.microsoft.com/office/drawing/2010/main"/>
              </a:ext>
            </a:extLst>
          </a:blip>
          <a:srcRect t="7994" b="7994"/>
          <a:stretch>
            <a:fillRect/>
          </a:stretch>
        </p:blipFill>
        <p:spPr>
          <a:xfrm>
            <a:off x="5925848" y="0"/>
            <a:ext cx="3194339" cy="2196271"/>
          </a:xfrm>
          <a:prstGeom prst="rect">
            <a:avLst/>
          </a:prstGeom>
        </p:spPr>
      </p:pic>
      <p:pic>
        <p:nvPicPr>
          <p:cNvPr id="30" name="Picture Placeholder 14" descr="A picture containing decorated&#10;&#10;Description automatically generated">
            <a:extLst>
              <a:ext uri="{FF2B5EF4-FFF2-40B4-BE49-F238E27FC236}">
                <a16:creationId xmlns:a16="http://schemas.microsoft.com/office/drawing/2014/main" id="{9B4C7C40-B0DF-EF43-BD9D-C4C7F653F7B6}"/>
              </a:ext>
            </a:extLst>
          </p:cNvPr>
          <p:cNvPicPr>
            <a:picLocks noChangeAspect="1"/>
          </p:cNvPicPr>
          <p:nvPr userDrawn="1"/>
        </p:nvPicPr>
        <p:blipFill>
          <a:blip r:embed="rId5" cstate="screen">
            <a:extLst>
              <a:ext uri="{28A0092B-C50C-407E-A947-70E740481C1C}">
                <a14:useLocalDpi xmlns:a14="http://schemas.microsoft.com/office/drawing/2010/main"/>
              </a:ext>
            </a:extLst>
          </a:blip>
          <a:srcRect l="5386" r="5386"/>
          <a:stretch>
            <a:fillRect/>
          </a:stretch>
        </p:blipFill>
        <p:spPr>
          <a:xfrm>
            <a:off x="9116088" y="2199046"/>
            <a:ext cx="3194339" cy="2387599"/>
          </a:xfrm>
          <a:prstGeom prst="rect">
            <a:avLst/>
          </a:prstGeom>
        </p:spPr>
      </p:pic>
      <p:pic>
        <p:nvPicPr>
          <p:cNvPr id="31" name="Picture Placeholder 18" descr="A picture containing person, outdoor, building, ground&#10;&#10;Description automatically generated">
            <a:extLst>
              <a:ext uri="{FF2B5EF4-FFF2-40B4-BE49-F238E27FC236}">
                <a16:creationId xmlns:a16="http://schemas.microsoft.com/office/drawing/2014/main" id="{5238179D-58FF-9346-B1AC-6950E23FCAF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10632" r="10632"/>
          <a:stretch>
            <a:fillRect/>
          </a:stretch>
        </p:blipFill>
        <p:spPr>
          <a:xfrm>
            <a:off x="9116088" y="4579259"/>
            <a:ext cx="3194339" cy="2387598"/>
          </a:xfrm>
          <a:prstGeom prst="rect">
            <a:avLst/>
          </a:prstGeom>
        </p:spPr>
      </p:pic>
      <p:pic>
        <p:nvPicPr>
          <p:cNvPr id="32" name="Picture Placeholder 10" descr="A picture containing person, indoor, wall, preparing&#10;&#10;Description automatically generated">
            <a:extLst>
              <a:ext uri="{FF2B5EF4-FFF2-40B4-BE49-F238E27FC236}">
                <a16:creationId xmlns:a16="http://schemas.microsoft.com/office/drawing/2014/main" id="{34BDA446-4541-ED47-B9CA-1AA8BD44A9D2}"/>
              </a:ext>
            </a:extLst>
          </p:cNvPr>
          <p:cNvPicPr>
            <a:picLocks noChangeAspect="1"/>
          </p:cNvPicPr>
          <p:nvPr userDrawn="1"/>
        </p:nvPicPr>
        <p:blipFill>
          <a:blip r:embed="rId7" cstate="screen">
            <a:extLst>
              <a:ext uri="{28A0092B-C50C-407E-A947-70E740481C1C}">
                <a14:useLocalDpi xmlns:a14="http://schemas.microsoft.com/office/drawing/2010/main"/>
              </a:ext>
            </a:extLst>
          </a:blip>
          <a:srcRect t="13982" b="13982"/>
          <a:stretch>
            <a:fillRect/>
          </a:stretch>
        </p:blipFill>
        <p:spPr>
          <a:xfrm>
            <a:off x="9116088" y="0"/>
            <a:ext cx="3194339" cy="2196271"/>
          </a:xfrm>
          <a:prstGeom prst="rect">
            <a:avLst/>
          </a:prstGeom>
        </p:spPr>
      </p:pic>
      <p:sp>
        <p:nvSpPr>
          <p:cNvPr id="33" name="Rectangle 42">
            <a:extLst>
              <a:ext uri="{FF2B5EF4-FFF2-40B4-BE49-F238E27FC236}">
                <a16:creationId xmlns:a16="http://schemas.microsoft.com/office/drawing/2014/main" id="{7BDF18AF-65E3-0041-AADA-E3C3C3A1FD94}"/>
              </a:ext>
            </a:extLst>
          </p:cNvPr>
          <p:cNvSpPr/>
          <p:nvPr userDrawn="1"/>
        </p:nvSpPr>
        <p:spPr>
          <a:xfrm>
            <a:off x="853440" y="-20320"/>
            <a:ext cx="724856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8232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566" h="6888480">
                <a:moveTo>
                  <a:pt x="0" y="20320"/>
                </a:moveTo>
                <a:lnTo>
                  <a:pt x="5582326" y="0"/>
                </a:lnTo>
                <a:cubicBezTo>
                  <a:pt x="4718726" y="3156373"/>
                  <a:pt x="6059846" y="5632027"/>
                  <a:pt x="7248566" y="6888480"/>
                </a:cubicBezTo>
                <a:lnTo>
                  <a:pt x="0" y="6878320"/>
                </a:lnTo>
                <a:lnTo>
                  <a:pt x="0" y="20320"/>
                </a:lnTo>
                <a:close/>
              </a:path>
            </a:pathLst>
          </a:custGeom>
          <a:solidFill>
            <a:srgbClr val="E2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2">
            <a:extLst>
              <a:ext uri="{FF2B5EF4-FFF2-40B4-BE49-F238E27FC236}">
                <a16:creationId xmlns:a16="http://schemas.microsoft.com/office/drawing/2014/main" id="{A0330E2B-5744-A044-ACAE-7F077A5E5C6A}"/>
              </a:ext>
            </a:extLst>
          </p:cNvPr>
          <p:cNvSpPr/>
          <p:nvPr userDrawn="1"/>
        </p:nvSpPr>
        <p:spPr>
          <a:xfrm>
            <a:off x="0" y="-20320"/>
            <a:ext cx="700472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726" h="6888480">
                <a:moveTo>
                  <a:pt x="0" y="20320"/>
                </a:moveTo>
                <a:lnTo>
                  <a:pt x="5562006" y="0"/>
                </a:lnTo>
                <a:cubicBezTo>
                  <a:pt x="4698406" y="3156373"/>
                  <a:pt x="6171606" y="5936827"/>
                  <a:pt x="7004726" y="6888480"/>
                </a:cubicBezTo>
                <a:lnTo>
                  <a:pt x="0" y="6878320"/>
                </a:lnTo>
                <a:lnTo>
                  <a:pt x="0" y="203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553F6D5-8365-2249-BBD2-3C938CB75AB6}"/>
              </a:ext>
            </a:extLst>
          </p:cNvPr>
          <p:cNvPicPr>
            <a:picLocks noChangeAspect="1"/>
          </p:cNvPicPr>
          <p:nvPr userDrawn="1"/>
        </p:nvPicPr>
        <p:blipFill>
          <a:blip r:embed="rId8"/>
          <a:stretch>
            <a:fillRect/>
          </a:stretch>
        </p:blipFill>
        <p:spPr>
          <a:xfrm>
            <a:off x="328483" y="263047"/>
            <a:ext cx="3635679" cy="121189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EF5EEF51-6C7E-2742-80D9-32F9014657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36148" y="5323562"/>
            <a:ext cx="5330919" cy="1006670"/>
          </a:xfrm>
          <a:prstGeom prst="rect">
            <a:avLst/>
          </a:prstGeom>
        </p:spPr>
      </p:pic>
      <p:sp>
        <p:nvSpPr>
          <p:cNvPr id="2" name="Title 1">
            <a:extLst>
              <a:ext uri="{FF2B5EF4-FFF2-40B4-BE49-F238E27FC236}">
                <a16:creationId xmlns:a16="http://schemas.microsoft.com/office/drawing/2014/main" id="{A892149C-219E-9C44-91A1-BC6E93765980}"/>
              </a:ext>
            </a:extLst>
          </p:cNvPr>
          <p:cNvSpPr>
            <a:spLocks noGrp="1"/>
          </p:cNvSpPr>
          <p:nvPr>
            <p:ph type="ctrTitle"/>
          </p:nvPr>
        </p:nvSpPr>
        <p:spPr>
          <a:xfrm>
            <a:off x="546265" y="1122363"/>
            <a:ext cx="4619501" cy="2387600"/>
          </a:xfrm>
        </p:spPr>
        <p:txBody>
          <a:bodyPr anchor="b"/>
          <a:lstStyle>
            <a:lvl1pPr algn="l">
              <a:defRPr sz="32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18E706C-9769-0549-875F-E22D29AC77C6}"/>
              </a:ext>
            </a:extLst>
          </p:cNvPr>
          <p:cNvSpPr>
            <a:spLocks noGrp="1"/>
          </p:cNvSpPr>
          <p:nvPr>
            <p:ph type="subTitle" idx="1"/>
          </p:nvPr>
        </p:nvSpPr>
        <p:spPr>
          <a:xfrm>
            <a:off x="546265" y="3602038"/>
            <a:ext cx="4619501"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CFFFBB-676D-1243-8398-D5B303101B52}"/>
              </a:ext>
            </a:extLst>
          </p:cNvPr>
          <p:cNvSpPr>
            <a:spLocks noGrp="1"/>
          </p:cNvSpPr>
          <p:nvPr>
            <p:ph type="dt" sz="half" idx="10"/>
          </p:nvPr>
        </p:nvSpPr>
        <p:spPr>
          <a:xfrm>
            <a:off x="546265" y="6356350"/>
            <a:ext cx="985652" cy="365125"/>
          </a:xfrm>
        </p:spPr>
        <p:txBody>
          <a:bodyPr/>
          <a:lstStyle>
            <a:lvl1pPr>
              <a:defRPr>
                <a:solidFill>
                  <a:schemeClr val="bg1"/>
                </a:solidFill>
              </a:defRPr>
            </a:lvl1pPr>
          </a:lstStyle>
          <a:p>
            <a:fld id="{C61CBDF2-4127-F44E-8964-0A1FB23619BC}" type="datetimeFigureOut">
              <a:rPr lang="en-US" smtClean="0"/>
              <a:pPr/>
              <a:t>9/16/2021</a:t>
            </a:fld>
            <a:endParaRPr lang="en-US">
              <a:solidFill>
                <a:schemeClr val="bg1"/>
              </a:solidFill>
            </a:endParaRPr>
          </a:p>
        </p:txBody>
      </p:sp>
      <p:sp>
        <p:nvSpPr>
          <p:cNvPr id="5" name="Footer Placeholder 4">
            <a:extLst>
              <a:ext uri="{FF2B5EF4-FFF2-40B4-BE49-F238E27FC236}">
                <a16:creationId xmlns:a16="http://schemas.microsoft.com/office/drawing/2014/main" id="{7A86E147-525D-2542-8A3F-114A814E53A8}"/>
              </a:ext>
            </a:extLst>
          </p:cNvPr>
          <p:cNvSpPr>
            <a:spLocks noGrp="1"/>
          </p:cNvSpPr>
          <p:nvPr>
            <p:ph type="ftr" sz="quarter" idx="11"/>
          </p:nvPr>
        </p:nvSpPr>
        <p:spPr>
          <a:xfrm>
            <a:off x="1906485" y="6356350"/>
            <a:ext cx="1899060" cy="365125"/>
          </a:xfrm>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FDB8E087-A6AE-D240-88B4-6C205BAEBB92}"/>
              </a:ext>
            </a:extLst>
          </p:cNvPr>
          <p:cNvSpPr>
            <a:spLocks noGrp="1"/>
          </p:cNvSpPr>
          <p:nvPr>
            <p:ph type="sldNum" sz="quarter" idx="12"/>
          </p:nvPr>
        </p:nvSpPr>
        <p:spPr>
          <a:xfrm>
            <a:off x="4523506" y="6356350"/>
            <a:ext cx="642260" cy="365125"/>
          </a:xfrm>
        </p:spPr>
        <p:txBody>
          <a:bodyPr/>
          <a:lstStyle>
            <a:lvl1pPr>
              <a:defRPr>
                <a:solidFill>
                  <a:schemeClr val="bg1"/>
                </a:solidFill>
              </a:defRPr>
            </a:lvl1pPr>
          </a:lstStyle>
          <a:p>
            <a:fld id="{E4054937-8CB5-F840-B41B-5404332F8165}" type="slidenum">
              <a:rPr lang="en-US" smtClean="0"/>
              <a:pPr/>
              <a:t>‹#›</a:t>
            </a:fld>
            <a:endParaRPr lang="en-US"/>
          </a:p>
        </p:txBody>
      </p:sp>
    </p:spTree>
    <p:extLst>
      <p:ext uri="{BB962C8B-B14F-4D97-AF65-F5344CB8AC3E}">
        <p14:creationId xmlns:p14="http://schemas.microsoft.com/office/powerpoint/2010/main" val="2318046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23003-0AE6-874D-9AA5-CBAE18BBDFD2}"/>
              </a:ext>
            </a:extLst>
          </p:cNvPr>
          <p:cNvGrpSpPr/>
          <p:nvPr userDrawn="1"/>
        </p:nvGrpSpPr>
        <p:grpSpPr>
          <a:xfrm>
            <a:off x="10361991" y="0"/>
            <a:ext cx="1841884" cy="6868160"/>
            <a:chOff x="7279339" y="0"/>
            <a:chExt cx="1841884" cy="6868160"/>
          </a:xfrm>
        </p:grpSpPr>
        <p:sp>
          <p:nvSpPr>
            <p:cNvPr id="10" name="Rectangle 8">
              <a:extLst>
                <a:ext uri="{FF2B5EF4-FFF2-40B4-BE49-F238E27FC236}">
                  <a16:creationId xmlns:a16="http://schemas.microsoft.com/office/drawing/2014/main" id="{93BDDEF9-87B0-0240-893B-DD54244F65D9}"/>
                </a:ext>
              </a:extLst>
            </p:cNvPr>
            <p:cNvSpPr/>
            <p:nvPr userDrawn="1"/>
          </p:nvSpPr>
          <p:spPr>
            <a:xfrm>
              <a:off x="7279339" y="0"/>
              <a:ext cx="1425510"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 name="connsiteX0" fmla="*/ 75191 w 1438346"/>
                <a:gd name="connsiteY0" fmla="*/ 0 h 6868160"/>
                <a:gd name="connsiteX1" fmla="*/ 1438346 w 1438346"/>
                <a:gd name="connsiteY1" fmla="*/ 0 h 6868160"/>
                <a:gd name="connsiteX2" fmla="*/ 1438346 w 1438346"/>
                <a:gd name="connsiteY2" fmla="*/ 6858000 h 6868160"/>
                <a:gd name="connsiteX3" fmla="*/ 715271 w 1438346"/>
                <a:gd name="connsiteY3" fmla="*/ 6868160 h 6868160"/>
                <a:gd name="connsiteX4" fmla="*/ 75191 w 1438346"/>
                <a:gd name="connsiteY4" fmla="*/ 0 h 6868160"/>
                <a:gd name="connsiteX0" fmla="*/ 62355 w 1425510"/>
                <a:gd name="connsiteY0" fmla="*/ 0 h 6868160"/>
                <a:gd name="connsiteX1" fmla="*/ 1425510 w 1425510"/>
                <a:gd name="connsiteY1" fmla="*/ 0 h 6868160"/>
                <a:gd name="connsiteX2" fmla="*/ 1425510 w 1425510"/>
                <a:gd name="connsiteY2" fmla="*/ 6858000 h 6868160"/>
                <a:gd name="connsiteX3" fmla="*/ 702435 w 1425510"/>
                <a:gd name="connsiteY3" fmla="*/ 6868160 h 6868160"/>
                <a:gd name="connsiteX4" fmla="*/ 62355 w 1425510"/>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10" h="6868160">
                  <a:moveTo>
                    <a:pt x="62355" y="0"/>
                  </a:moveTo>
                  <a:lnTo>
                    <a:pt x="1425510" y="0"/>
                  </a:lnTo>
                  <a:lnTo>
                    <a:pt x="1425510" y="6858000"/>
                  </a:lnTo>
                  <a:lnTo>
                    <a:pt x="702435" y="6868160"/>
                  </a:lnTo>
                  <a:cubicBezTo>
                    <a:pt x="-181485" y="3379893"/>
                    <a:pt x="-8765" y="1456267"/>
                    <a:pt x="62355" y="0"/>
                  </a:cubicBezTo>
                  <a:close/>
                </a:path>
              </a:pathLst>
            </a:custGeom>
            <a:solidFill>
              <a:srgbClr val="E2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922F91-7499-D746-8D21-25599BF704C4}"/>
                </a:ext>
              </a:extLst>
            </p:cNvPr>
            <p:cNvSpPr/>
            <p:nvPr userDrawn="1"/>
          </p:nvSpPr>
          <p:spPr>
            <a:xfrm>
              <a:off x="7659879" y="0"/>
              <a:ext cx="1461344"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44" h="6868160">
                  <a:moveTo>
                    <a:pt x="98189" y="0"/>
                  </a:moveTo>
                  <a:lnTo>
                    <a:pt x="1461344" y="0"/>
                  </a:lnTo>
                  <a:lnTo>
                    <a:pt x="1461344" y="6858000"/>
                  </a:lnTo>
                  <a:lnTo>
                    <a:pt x="738269" y="6868160"/>
                  </a:lnTo>
                  <a:cubicBezTo>
                    <a:pt x="-277731" y="2922693"/>
                    <a:pt x="27069" y="1456267"/>
                    <a:pt x="9818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1547C21C-1139-B748-94FE-BFBA29D79933}"/>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5" name="Footer Placeholder 4">
            <a:extLst>
              <a:ext uri="{FF2B5EF4-FFF2-40B4-BE49-F238E27FC236}">
                <a16:creationId xmlns:a16="http://schemas.microsoft.com/office/drawing/2014/main" id="{CC20EFC9-75E7-6E43-AF84-37C556C4D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E397D-2856-BF40-AB15-D48B6B02059D}"/>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B1680A8B-8286-A74C-889B-43AAAC6F5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
        <p:nvSpPr>
          <p:cNvPr id="12" name="Title 1">
            <a:extLst>
              <a:ext uri="{FF2B5EF4-FFF2-40B4-BE49-F238E27FC236}">
                <a16:creationId xmlns:a16="http://schemas.microsoft.com/office/drawing/2014/main" id="{D55192B4-8058-494A-84A7-7769E7D5F2C4}"/>
              </a:ext>
            </a:extLst>
          </p:cNvPr>
          <p:cNvSpPr>
            <a:spLocks noGrp="1"/>
          </p:cNvSpPr>
          <p:nvPr>
            <p:ph type="title"/>
          </p:nvPr>
        </p:nvSpPr>
        <p:spPr>
          <a:xfrm>
            <a:off x="427512" y="365125"/>
            <a:ext cx="8870869" cy="1325563"/>
          </a:xfrm>
        </p:spPr>
        <p:txBody>
          <a:bodyPr/>
          <a:lstStyle/>
          <a:p>
            <a:r>
              <a:rPr lang="en-GB"/>
              <a:t>Click to edit Master title style</a:t>
            </a:r>
            <a:endParaRPr lang="en-US"/>
          </a:p>
        </p:txBody>
      </p:sp>
      <p:sp>
        <p:nvSpPr>
          <p:cNvPr id="13" name="Content Placeholder 2">
            <a:extLst>
              <a:ext uri="{FF2B5EF4-FFF2-40B4-BE49-F238E27FC236}">
                <a16:creationId xmlns:a16="http://schemas.microsoft.com/office/drawing/2014/main" id="{B4228585-3971-5F42-A77B-31562C8D526A}"/>
              </a:ext>
            </a:extLst>
          </p:cNvPr>
          <p:cNvSpPr>
            <a:spLocks noGrp="1"/>
          </p:cNvSpPr>
          <p:nvPr>
            <p:ph idx="1"/>
          </p:nvPr>
        </p:nvSpPr>
        <p:spPr>
          <a:xfrm>
            <a:off x="427512" y="1825625"/>
            <a:ext cx="8870868" cy="41357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1">
            <a:extLst>
              <a:ext uri="{FF2B5EF4-FFF2-40B4-BE49-F238E27FC236}">
                <a16:creationId xmlns:a16="http://schemas.microsoft.com/office/drawing/2014/main" id="{0E648C55-6262-7040-A5D9-F13DD7608E9A}"/>
              </a:ext>
            </a:extLst>
          </p:cNvPr>
          <p:cNvSpPr>
            <a:spLocks noGrp="1"/>
          </p:cNvSpPr>
          <p:nvPr>
            <p:ph type="pic" sz="quarter" idx="13"/>
          </p:nvPr>
        </p:nvSpPr>
        <p:spPr>
          <a:xfrm>
            <a:off x="9611437" y="1032062"/>
            <a:ext cx="2262187" cy="2262188"/>
          </a:xfrm>
        </p:spPr>
        <p:txBody>
          <a:bodyPr/>
          <a:lstStyle/>
          <a:p>
            <a:endParaRPr lang="en-US"/>
          </a:p>
        </p:txBody>
      </p:sp>
      <p:sp>
        <p:nvSpPr>
          <p:cNvPr id="15" name="Picture Placeholder 11">
            <a:extLst>
              <a:ext uri="{FF2B5EF4-FFF2-40B4-BE49-F238E27FC236}">
                <a16:creationId xmlns:a16="http://schemas.microsoft.com/office/drawing/2014/main" id="{D1DB1C0E-6008-314C-B017-123C56B872CD}"/>
              </a:ext>
            </a:extLst>
          </p:cNvPr>
          <p:cNvSpPr>
            <a:spLocks noGrp="1"/>
          </p:cNvSpPr>
          <p:nvPr>
            <p:ph type="pic" sz="quarter" idx="14"/>
          </p:nvPr>
        </p:nvSpPr>
        <p:spPr>
          <a:xfrm>
            <a:off x="9611437" y="3491718"/>
            <a:ext cx="2262187" cy="1563542"/>
          </a:xfrm>
        </p:spPr>
        <p:txBody>
          <a:bodyPr/>
          <a:lstStyle/>
          <a:p>
            <a:endParaRPr lang="en-US"/>
          </a:p>
        </p:txBody>
      </p:sp>
    </p:spTree>
    <p:extLst>
      <p:ext uri="{BB962C8B-B14F-4D97-AF65-F5344CB8AC3E}">
        <p14:creationId xmlns:p14="http://schemas.microsoft.com/office/powerpoint/2010/main" val="1754050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whitebase">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BE96A8-8BCF-B940-AEA8-45CA621078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3761"/>
            <a:ext cx="12309485" cy="7261760"/>
          </a:xfrm>
          <a:prstGeom prst="rect">
            <a:avLst/>
          </a:prstGeom>
        </p:spPr>
      </p:pic>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0893DE9-C358-114C-9C22-71F83CF75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1ECF7E1-37E2-FC45-B226-E5401CE6B5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3583433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FE-D329-4C42-91CC-D8340CE9C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8B3857-2850-AD40-BEE5-07C9EB3E1118}"/>
              </a:ext>
            </a:extLst>
          </p:cNvPr>
          <p:cNvSpPr>
            <a:spLocks noGrp="1"/>
          </p:cNvSpPr>
          <p:nvPr>
            <p:ph sz="half" idx="1"/>
          </p:nvPr>
        </p:nvSpPr>
        <p:spPr>
          <a:xfrm>
            <a:off x="427512" y="1825625"/>
            <a:ext cx="5592288"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AA12E8-D8A4-6C4C-A1BD-5E0659E6EE4A}"/>
              </a:ext>
            </a:extLst>
          </p:cNvPr>
          <p:cNvSpPr>
            <a:spLocks noGrp="1"/>
          </p:cNvSpPr>
          <p:nvPr>
            <p:ph sz="half" idx="2"/>
          </p:nvPr>
        </p:nvSpPr>
        <p:spPr>
          <a:xfrm>
            <a:off x="6172199" y="1825625"/>
            <a:ext cx="5679371"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54029D-D517-704F-A1A8-DBCCBA202137}"/>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6" name="Footer Placeholder 5">
            <a:extLst>
              <a:ext uri="{FF2B5EF4-FFF2-40B4-BE49-F238E27FC236}">
                <a16:creationId xmlns:a16="http://schemas.microsoft.com/office/drawing/2014/main" id="{F858470A-CA27-9B49-88F7-28B2D0325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899F-79AD-7143-9712-98A3909398F7}"/>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AA0A705F-F62D-4442-80A8-0C0B09647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158713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2CF-01A9-354E-8E37-A6593B063C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11388-5373-B141-B413-287D6D1F0B9E}"/>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4" name="Footer Placeholder 3">
            <a:extLst>
              <a:ext uri="{FF2B5EF4-FFF2-40B4-BE49-F238E27FC236}">
                <a16:creationId xmlns:a16="http://schemas.microsoft.com/office/drawing/2014/main" id="{98DE6D51-FFC6-A648-983E-0E131EF21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B2AD4-A736-774A-B874-DB4ADDDE5416}"/>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3171349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2719594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laceholder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79A5802-0131-1448-BF60-7EB866D48932}"/>
              </a:ext>
            </a:extLst>
          </p:cNvPr>
          <p:cNvSpPr>
            <a:spLocks noGrp="1"/>
          </p:cNvSpPr>
          <p:nvPr>
            <p:ph type="pic" sz="quarter" idx="15"/>
          </p:nvPr>
        </p:nvSpPr>
        <p:spPr>
          <a:xfrm>
            <a:off x="5925848" y="2199046"/>
            <a:ext cx="3194339" cy="2387599"/>
          </a:xfrm>
        </p:spPr>
      </p:sp>
      <p:sp>
        <p:nvSpPr>
          <p:cNvPr id="7" name="Picture Placeholder 5">
            <a:extLst>
              <a:ext uri="{FF2B5EF4-FFF2-40B4-BE49-F238E27FC236}">
                <a16:creationId xmlns:a16="http://schemas.microsoft.com/office/drawing/2014/main" id="{ADD30023-31FF-1B4A-8555-CE1655D8F821}"/>
              </a:ext>
            </a:extLst>
          </p:cNvPr>
          <p:cNvSpPr>
            <a:spLocks noGrp="1"/>
          </p:cNvSpPr>
          <p:nvPr>
            <p:ph type="pic" sz="quarter" idx="17"/>
          </p:nvPr>
        </p:nvSpPr>
        <p:spPr>
          <a:xfrm>
            <a:off x="5925848" y="4579259"/>
            <a:ext cx="3194339" cy="2387598"/>
          </a:xfrm>
        </p:spPr>
      </p:sp>
      <p:sp>
        <p:nvSpPr>
          <p:cNvPr id="10" name="Picture Placeholder 3">
            <a:extLst>
              <a:ext uri="{FF2B5EF4-FFF2-40B4-BE49-F238E27FC236}">
                <a16:creationId xmlns:a16="http://schemas.microsoft.com/office/drawing/2014/main" id="{32C3CB8D-3993-D043-B03F-CFED11D1D5DA}"/>
              </a:ext>
            </a:extLst>
          </p:cNvPr>
          <p:cNvSpPr>
            <a:spLocks noGrp="1"/>
          </p:cNvSpPr>
          <p:nvPr>
            <p:ph type="pic" sz="quarter" idx="19"/>
          </p:nvPr>
        </p:nvSpPr>
        <p:spPr>
          <a:xfrm>
            <a:off x="5925848" y="0"/>
            <a:ext cx="3194339" cy="2196271"/>
          </a:xfrm>
        </p:spPr>
      </p:sp>
      <p:sp>
        <p:nvSpPr>
          <p:cNvPr id="14" name="Picture Placeholder 3">
            <a:extLst>
              <a:ext uri="{FF2B5EF4-FFF2-40B4-BE49-F238E27FC236}">
                <a16:creationId xmlns:a16="http://schemas.microsoft.com/office/drawing/2014/main" id="{C6FBF024-4A1C-AB4F-80A3-E2ADC5D86CFA}"/>
              </a:ext>
            </a:extLst>
          </p:cNvPr>
          <p:cNvSpPr>
            <a:spLocks noGrp="1"/>
          </p:cNvSpPr>
          <p:nvPr>
            <p:ph type="pic" sz="quarter" idx="20"/>
          </p:nvPr>
        </p:nvSpPr>
        <p:spPr>
          <a:xfrm>
            <a:off x="9116088" y="2199046"/>
            <a:ext cx="3194339" cy="2387599"/>
          </a:xfrm>
        </p:spPr>
      </p:sp>
      <p:sp>
        <p:nvSpPr>
          <p:cNvPr id="15" name="Picture Placeholder 5">
            <a:extLst>
              <a:ext uri="{FF2B5EF4-FFF2-40B4-BE49-F238E27FC236}">
                <a16:creationId xmlns:a16="http://schemas.microsoft.com/office/drawing/2014/main" id="{C5EC1339-2AF8-1F4A-8B02-962C15788216}"/>
              </a:ext>
            </a:extLst>
          </p:cNvPr>
          <p:cNvSpPr>
            <a:spLocks noGrp="1"/>
          </p:cNvSpPr>
          <p:nvPr>
            <p:ph type="pic" sz="quarter" idx="21"/>
          </p:nvPr>
        </p:nvSpPr>
        <p:spPr>
          <a:xfrm>
            <a:off x="9116088" y="4579259"/>
            <a:ext cx="3194339" cy="2387598"/>
          </a:xfrm>
        </p:spPr>
      </p:sp>
      <p:sp>
        <p:nvSpPr>
          <p:cNvPr id="16" name="Picture Placeholder 3">
            <a:extLst>
              <a:ext uri="{FF2B5EF4-FFF2-40B4-BE49-F238E27FC236}">
                <a16:creationId xmlns:a16="http://schemas.microsoft.com/office/drawing/2014/main" id="{20CF6A07-8F8F-EA42-B76E-D5B496C8EFE1}"/>
              </a:ext>
            </a:extLst>
          </p:cNvPr>
          <p:cNvSpPr>
            <a:spLocks noGrp="1"/>
          </p:cNvSpPr>
          <p:nvPr>
            <p:ph type="pic" sz="quarter" idx="22"/>
          </p:nvPr>
        </p:nvSpPr>
        <p:spPr>
          <a:xfrm>
            <a:off x="9116088" y="0"/>
            <a:ext cx="3194339" cy="2196271"/>
          </a:xfrm>
        </p:spPr>
      </p:sp>
      <p:sp>
        <p:nvSpPr>
          <p:cNvPr id="17" name="Title 16">
            <a:extLst>
              <a:ext uri="{FF2B5EF4-FFF2-40B4-BE49-F238E27FC236}">
                <a16:creationId xmlns:a16="http://schemas.microsoft.com/office/drawing/2014/main" id="{21165B91-9840-C441-B859-A84750E6DA22}"/>
              </a:ext>
            </a:extLst>
          </p:cNvPr>
          <p:cNvSpPr>
            <a:spLocks noGrp="1"/>
          </p:cNvSpPr>
          <p:nvPr>
            <p:ph type="title" hasCustomPrompt="1"/>
          </p:nvPr>
        </p:nvSpPr>
        <p:spPr>
          <a:xfrm>
            <a:off x="427512" y="365125"/>
            <a:ext cx="4794728" cy="1325563"/>
          </a:xfrm>
        </p:spPr>
        <p:txBody>
          <a:bodyPr/>
          <a:lstStyle/>
          <a:p>
            <a:r>
              <a:rPr lang="en-GB"/>
              <a:t>Image montage</a:t>
            </a:r>
            <a:br>
              <a:rPr lang="en-GB"/>
            </a:br>
            <a:r>
              <a:rPr lang="en-GB"/>
              <a:t>setup page</a:t>
            </a:r>
            <a:endParaRPr lang="en-US"/>
          </a:p>
        </p:txBody>
      </p:sp>
    </p:spTree>
    <p:extLst>
      <p:ext uri="{BB962C8B-B14F-4D97-AF65-F5344CB8AC3E}">
        <p14:creationId xmlns:p14="http://schemas.microsoft.com/office/powerpoint/2010/main" val="288478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whitebas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40DE53-DB54-6A44-960E-335B509AAB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3761"/>
            <a:ext cx="12309485" cy="7261760"/>
          </a:xfrm>
          <a:prstGeom prst="rect">
            <a:avLst/>
          </a:prstGeom>
        </p:spPr>
      </p:pic>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0893DE9-C358-114C-9C22-71F83CF75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1ECF7E1-37E2-FC45-B226-E5401CE6B5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719558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6DE1B3C-F54F-C842-9D98-5C7EF68FE95A}"/>
              </a:ext>
            </a:extLst>
          </p:cNvPr>
          <p:cNvGrpSpPr/>
          <p:nvPr userDrawn="1"/>
        </p:nvGrpSpPr>
        <p:grpSpPr>
          <a:xfrm>
            <a:off x="5925848" y="0"/>
            <a:ext cx="6384579" cy="6966857"/>
            <a:chOff x="5925848" y="0"/>
            <a:chExt cx="6384579" cy="6966857"/>
          </a:xfrm>
        </p:grpSpPr>
        <p:pic>
          <p:nvPicPr>
            <p:cNvPr id="21" name="Picture Placeholder 29" descr="A picture containing colorful, cage&#10;&#10;Description automatically generated">
              <a:extLst>
                <a:ext uri="{FF2B5EF4-FFF2-40B4-BE49-F238E27FC236}">
                  <a16:creationId xmlns:a16="http://schemas.microsoft.com/office/drawing/2014/main" id="{2E3CD66D-3584-7248-98F6-9BE3C4F86CB8}"/>
                </a:ext>
              </a:extLst>
            </p:cNvPr>
            <p:cNvPicPr>
              <a:picLocks noChangeAspect="1"/>
            </p:cNvPicPr>
            <p:nvPr userDrawn="1"/>
          </p:nvPicPr>
          <p:blipFill rotWithShape="1">
            <a:blip r:embed="rId2"/>
            <a:srcRect t="15650" r="12361" b="28011"/>
            <a:stretch/>
          </p:blipFill>
          <p:spPr>
            <a:xfrm>
              <a:off x="5925848" y="4579259"/>
              <a:ext cx="3194339" cy="2387598"/>
            </a:xfrm>
            <a:prstGeom prst="rect">
              <a:avLst/>
            </a:prstGeom>
          </p:spPr>
        </p:pic>
        <p:pic>
          <p:nvPicPr>
            <p:cNvPr id="22" name="Picture Placeholder 9" descr="A picture containing person, cake, indoor, child&#10;&#10;Description automatically generated">
              <a:extLst>
                <a:ext uri="{FF2B5EF4-FFF2-40B4-BE49-F238E27FC236}">
                  <a16:creationId xmlns:a16="http://schemas.microsoft.com/office/drawing/2014/main" id="{DF57A7C1-F056-014F-B671-D533326C7993}"/>
                </a:ext>
              </a:extLst>
            </p:cNvPr>
            <p:cNvPicPr>
              <a:picLocks noChangeAspect="1"/>
            </p:cNvPicPr>
            <p:nvPr userDrawn="1"/>
          </p:nvPicPr>
          <p:blipFill>
            <a:blip r:embed="rId3"/>
            <a:srcRect l="1118" r="1118"/>
            <a:stretch>
              <a:fillRect/>
            </a:stretch>
          </p:blipFill>
          <p:spPr>
            <a:xfrm>
              <a:off x="5925848" y="0"/>
              <a:ext cx="3194339" cy="2196271"/>
            </a:xfrm>
            <a:prstGeom prst="rect">
              <a:avLst/>
            </a:prstGeom>
          </p:spPr>
        </p:pic>
        <p:pic>
          <p:nvPicPr>
            <p:cNvPr id="23" name="Picture Placeholder 25" descr="A group of people walking in a forest&#10;&#10;Description automatically generated with medium confidence">
              <a:extLst>
                <a:ext uri="{FF2B5EF4-FFF2-40B4-BE49-F238E27FC236}">
                  <a16:creationId xmlns:a16="http://schemas.microsoft.com/office/drawing/2014/main" id="{06A19E17-303B-444D-986B-43A505F97EED}"/>
                </a:ext>
              </a:extLst>
            </p:cNvPr>
            <p:cNvPicPr>
              <a:picLocks noChangeAspect="1"/>
            </p:cNvPicPr>
            <p:nvPr userDrawn="1"/>
          </p:nvPicPr>
          <p:blipFill>
            <a:blip r:embed="rId4" cstate="screen">
              <a:extLst>
                <a:ext uri="{28A0092B-C50C-407E-A947-70E740481C1C}">
                  <a14:useLocalDpi xmlns:a14="http://schemas.microsoft.com/office/drawing/2010/main"/>
                </a:ext>
              </a:extLst>
            </a:blip>
            <a:srcRect l="5423" r="5423"/>
            <a:stretch>
              <a:fillRect/>
            </a:stretch>
          </p:blipFill>
          <p:spPr>
            <a:xfrm>
              <a:off x="9116088" y="4579259"/>
              <a:ext cx="3194339" cy="2387598"/>
            </a:xfrm>
            <a:prstGeom prst="rect">
              <a:avLst/>
            </a:prstGeom>
          </p:spPr>
        </p:pic>
        <p:pic>
          <p:nvPicPr>
            <p:cNvPr id="24" name="Picture Placeholder 11" descr="A person holding a baby&#10;&#10;Description automatically generated with medium confidence">
              <a:extLst>
                <a:ext uri="{FF2B5EF4-FFF2-40B4-BE49-F238E27FC236}">
                  <a16:creationId xmlns:a16="http://schemas.microsoft.com/office/drawing/2014/main" id="{EF4DBA44-B0EC-824B-8EB8-723B5810F27E}"/>
                </a:ext>
              </a:extLst>
            </p:cNvPr>
            <p:cNvPicPr>
              <a:picLocks noChangeAspect="1"/>
            </p:cNvPicPr>
            <p:nvPr userDrawn="1"/>
          </p:nvPicPr>
          <p:blipFill rotWithShape="1">
            <a:blip r:embed="rId5"/>
            <a:srcRect l="37051" t="23521" r="-2545" b="31482"/>
            <a:stretch/>
          </p:blipFill>
          <p:spPr>
            <a:xfrm>
              <a:off x="9116088" y="0"/>
              <a:ext cx="3194339" cy="2196271"/>
            </a:xfrm>
            <a:prstGeom prst="rect">
              <a:avLst/>
            </a:prstGeom>
          </p:spPr>
        </p:pic>
        <p:pic>
          <p:nvPicPr>
            <p:cNvPr id="25" name="Picture Placeholder 19" descr="A picture containing person, outdoor, building, ground&#10;&#10;Description automatically generated">
              <a:extLst>
                <a:ext uri="{FF2B5EF4-FFF2-40B4-BE49-F238E27FC236}">
                  <a16:creationId xmlns:a16="http://schemas.microsoft.com/office/drawing/2014/main" id="{98274EC1-7ECC-E44C-B98F-ABE13C94CA65}"/>
                </a:ext>
              </a:extLst>
            </p:cNvPr>
            <p:cNvPicPr>
              <a:picLocks noChangeAspect="1"/>
            </p:cNvPicPr>
            <p:nvPr userDrawn="1"/>
          </p:nvPicPr>
          <p:blipFill>
            <a:blip r:embed="rId6" cstate="screen">
              <a:extLst>
                <a:ext uri="{28A0092B-C50C-407E-A947-70E740481C1C}">
                  <a14:useLocalDpi xmlns:a14="http://schemas.microsoft.com/office/drawing/2010/main"/>
                </a:ext>
              </a:extLst>
            </a:blip>
            <a:srcRect l="10651" r="10651"/>
            <a:stretch>
              <a:fillRect/>
            </a:stretch>
          </p:blipFill>
          <p:spPr>
            <a:xfrm>
              <a:off x="5925848" y="2199046"/>
              <a:ext cx="3194339" cy="2387599"/>
            </a:xfrm>
            <a:prstGeom prst="rect">
              <a:avLst/>
            </a:prstGeom>
          </p:spPr>
        </p:pic>
        <p:pic>
          <p:nvPicPr>
            <p:cNvPr id="26" name="Picture Placeholder 27" descr="A picture containing text, indoor&#10;&#10;Description automatically generated">
              <a:extLst>
                <a:ext uri="{FF2B5EF4-FFF2-40B4-BE49-F238E27FC236}">
                  <a16:creationId xmlns:a16="http://schemas.microsoft.com/office/drawing/2014/main" id="{D864E52A-F9AE-A04B-AC80-90D31C8AC989}"/>
                </a:ext>
              </a:extLst>
            </p:cNvPr>
            <p:cNvPicPr>
              <a:picLocks noChangeAspect="1"/>
            </p:cNvPicPr>
            <p:nvPr userDrawn="1"/>
          </p:nvPicPr>
          <p:blipFill>
            <a:blip r:embed="rId7" cstate="screen">
              <a:extLst>
                <a:ext uri="{28A0092B-C50C-407E-A947-70E740481C1C}">
                  <a14:useLocalDpi xmlns:a14="http://schemas.microsoft.com/office/drawing/2010/main"/>
                </a:ext>
              </a:extLst>
            </a:blip>
            <a:srcRect t="8297" b="8297"/>
            <a:stretch>
              <a:fillRect/>
            </a:stretch>
          </p:blipFill>
          <p:spPr>
            <a:xfrm>
              <a:off x="9116088" y="2199046"/>
              <a:ext cx="3194339" cy="2387599"/>
            </a:xfrm>
            <a:prstGeom prst="rect">
              <a:avLst/>
            </a:prstGeom>
          </p:spPr>
        </p:pic>
      </p:grpSp>
      <p:pic>
        <p:nvPicPr>
          <p:cNvPr id="19" name="Picture 18">
            <a:extLst>
              <a:ext uri="{FF2B5EF4-FFF2-40B4-BE49-F238E27FC236}">
                <a16:creationId xmlns:a16="http://schemas.microsoft.com/office/drawing/2014/main" id="{3CCDDF37-8D97-3D40-A490-4BC11DDF05D3}"/>
              </a:ext>
            </a:extLst>
          </p:cNvPr>
          <p:cNvPicPr>
            <a:picLocks noChangeAspect="1"/>
          </p:cNvPicPr>
          <p:nvPr userDrawn="1"/>
        </p:nvPicPr>
        <p:blipFill>
          <a:blip r:embed="rId8"/>
          <a:srcRect/>
          <a:stretch/>
        </p:blipFill>
        <p:spPr>
          <a:xfrm>
            <a:off x="-2674" y="0"/>
            <a:ext cx="12180721" cy="6857999"/>
          </a:xfrm>
          <a:prstGeom prst="rect">
            <a:avLst/>
          </a:prstGeom>
        </p:spPr>
      </p:pic>
      <p:pic>
        <p:nvPicPr>
          <p:cNvPr id="8" name="Picture 7" descr="Logo&#10;&#10;Description automatically generated">
            <a:extLst>
              <a:ext uri="{FF2B5EF4-FFF2-40B4-BE49-F238E27FC236}">
                <a16:creationId xmlns:a16="http://schemas.microsoft.com/office/drawing/2014/main" id="{9553F6D5-8365-2249-BBD2-3C938CB75AB6}"/>
              </a:ext>
            </a:extLst>
          </p:cNvPr>
          <p:cNvPicPr>
            <a:picLocks noChangeAspect="1"/>
          </p:cNvPicPr>
          <p:nvPr userDrawn="1"/>
        </p:nvPicPr>
        <p:blipFill>
          <a:blip r:embed="rId9"/>
          <a:stretch>
            <a:fillRect/>
          </a:stretch>
        </p:blipFill>
        <p:spPr>
          <a:xfrm>
            <a:off x="328483" y="263047"/>
            <a:ext cx="3635679" cy="121189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EF5EEF51-6C7E-2742-80D9-32F90146571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36148" y="5323562"/>
            <a:ext cx="5330919" cy="1006670"/>
          </a:xfrm>
          <a:prstGeom prst="rect">
            <a:avLst/>
          </a:prstGeom>
        </p:spPr>
      </p:pic>
      <p:sp>
        <p:nvSpPr>
          <p:cNvPr id="2" name="Title 1">
            <a:extLst>
              <a:ext uri="{FF2B5EF4-FFF2-40B4-BE49-F238E27FC236}">
                <a16:creationId xmlns:a16="http://schemas.microsoft.com/office/drawing/2014/main" id="{A892149C-219E-9C44-91A1-BC6E93765980}"/>
              </a:ext>
            </a:extLst>
          </p:cNvPr>
          <p:cNvSpPr>
            <a:spLocks noGrp="1"/>
          </p:cNvSpPr>
          <p:nvPr>
            <p:ph type="ctrTitle"/>
          </p:nvPr>
        </p:nvSpPr>
        <p:spPr>
          <a:xfrm>
            <a:off x="546265" y="1122363"/>
            <a:ext cx="4619501" cy="2387600"/>
          </a:xfrm>
        </p:spPr>
        <p:txBody>
          <a:bodyPr anchor="b"/>
          <a:lstStyle>
            <a:lvl1pPr algn="l">
              <a:defRPr sz="32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18E706C-9769-0549-875F-E22D29AC77C6}"/>
              </a:ext>
            </a:extLst>
          </p:cNvPr>
          <p:cNvSpPr>
            <a:spLocks noGrp="1"/>
          </p:cNvSpPr>
          <p:nvPr>
            <p:ph type="subTitle" idx="1"/>
          </p:nvPr>
        </p:nvSpPr>
        <p:spPr>
          <a:xfrm>
            <a:off x="546265" y="3602038"/>
            <a:ext cx="4619501"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CFFFBB-676D-1243-8398-D5B303101B52}"/>
              </a:ext>
            </a:extLst>
          </p:cNvPr>
          <p:cNvSpPr>
            <a:spLocks noGrp="1"/>
          </p:cNvSpPr>
          <p:nvPr>
            <p:ph type="dt" sz="half" idx="10"/>
          </p:nvPr>
        </p:nvSpPr>
        <p:spPr>
          <a:xfrm>
            <a:off x="546265" y="6356350"/>
            <a:ext cx="985652" cy="365125"/>
          </a:xfrm>
        </p:spPr>
        <p:txBody>
          <a:bodyPr/>
          <a:lstStyle>
            <a:lvl1pPr>
              <a:defRPr>
                <a:solidFill>
                  <a:schemeClr val="bg1"/>
                </a:solidFill>
              </a:defRPr>
            </a:lvl1pPr>
          </a:lstStyle>
          <a:p>
            <a:fld id="{C61CBDF2-4127-F44E-8964-0A1FB23619BC}" type="datetimeFigureOut">
              <a:rPr lang="en-US" smtClean="0"/>
              <a:pPr/>
              <a:t>9/16/2021</a:t>
            </a:fld>
            <a:endParaRPr lang="en-US">
              <a:solidFill>
                <a:schemeClr val="bg1"/>
              </a:solidFill>
            </a:endParaRPr>
          </a:p>
        </p:txBody>
      </p:sp>
      <p:sp>
        <p:nvSpPr>
          <p:cNvPr id="5" name="Footer Placeholder 4">
            <a:extLst>
              <a:ext uri="{FF2B5EF4-FFF2-40B4-BE49-F238E27FC236}">
                <a16:creationId xmlns:a16="http://schemas.microsoft.com/office/drawing/2014/main" id="{7A86E147-525D-2542-8A3F-114A814E53A8}"/>
              </a:ext>
            </a:extLst>
          </p:cNvPr>
          <p:cNvSpPr>
            <a:spLocks noGrp="1"/>
          </p:cNvSpPr>
          <p:nvPr>
            <p:ph type="ftr" sz="quarter" idx="11"/>
          </p:nvPr>
        </p:nvSpPr>
        <p:spPr>
          <a:xfrm>
            <a:off x="1906485" y="6356350"/>
            <a:ext cx="1899060" cy="365125"/>
          </a:xfrm>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FDB8E087-A6AE-D240-88B4-6C205BAEBB92}"/>
              </a:ext>
            </a:extLst>
          </p:cNvPr>
          <p:cNvSpPr>
            <a:spLocks noGrp="1"/>
          </p:cNvSpPr>
          <p:nvPr>
            <p:ph type="sldNum" sz="quarter" idx="12"/>
          </p:nvPr>
        </p:nvSpPr>
        <p:spPr>
          <a:xfrm>
            <a:off x="4523506" y="6356350"/>
            <a:ext cx="642260" cy="365125"/>
          </a:xfrm>
        </p:spPr>
        <p:txBody>
          <a:bodyPr/>
          <a:lstStyle>
            <a:lvl1pPr>
              <a:defRPr>
                <a:solidFill>
                  <a:schemeClr val="bg1"/>
                </a:solidFill>
              </a:defRPr>
            </a:lvl1pPr>
          </a:lstStyle>
          <a:p>
            <a:fld id="{E4054937-8CB5-F840-B41B-5404332F8165}" type="slidenum">
              <a:rPr lang="en-US" smtClean="0"/>
              <a:pPr/>
              <a:t>‹#›</a:t>
            </a:fld>
            <a:endParaRPr lang="en-US"/>
          </a:p>
        </p:txBody>
      </p:sp>
    </p:spTree>
    <p:extLst>
      <p:ext uri="{BB962C8B-B14F-4D97-AF65-F5344CB8AC3E}">
        <p14:creationId xmlns:p14="http://schemas.microsoft.com/office/powerpoint/2010/main" val="364235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F445A-0322-0046-97CD-B5B45DE9AB81}"/>
              </a:ext>
            </a:extLst>
          </p:cNvPr>
          <p:cNvPicPr>
            <a:picLocks noChangeAspect="1"/>
          </p:cNvPicPr>
          <p:nvPr userDrawn="1"/>
        </p:nvPicPr>
        <p:blipFill>
          <a:blip r:embed="rId2"/>
          <a:srcRect/>
          <a:stretch/>
        </p:blipFill>
        <p:spPr>
          <a:xfrm>
            <a:off x="10233420" y="0"/>
            <a:ext cx="1993900" cy="6858000"/>
          </a:xfrm>
          <a:prstGeom prst="rect">
            <a:avLst/>
          </a:prstGeom>
        </p:spPr>
      </p:pic>
      <p:sp>
        <p:nvSpPr>
          <p:cNvPr id="4" name="Date Placeholder 3">
            <a:extLst>
              <a:ext uri="{FF2B5EF4-FFF2-40B4-BE49-F238E27FC236}">
                <a16:creationId xmlns:a16="http://schemas.microsoft.com/office/drawing/2014/main" id="{1547C21C-1139-B748-94FE-BFBA29D79933}"/>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5" name="Footer Placeholder 4">
            <a:extLst>
              <a:ext uri="{FF2B5EF4-FFF2-40B4-BE49-F238E27FC236}">
                <a16:creationId xmlns:a16="http://schemas.microsoft.com/office/drawing/2014/main" id="{CC20EFC9-75E7-6E43-AF84-37C556C4D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E397D-2856-BF40-AB15-D48B6B02059D}"/>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B1680A8B-8286-A74C-889B-43AAAC6F5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
        <p:nvSpPr>
          <p:cNvPr id="12" name="Title 1">
            <a:extLst>
              <a:ext uri="{FF2B5EF4-FFF2-40B4-BE49-F238E27FC236}">
                <a16:creationId xmlns:a16="http://schemas.microsoft.com/office/drawing/2014/main" id="{D55192B4-8058-494A-84A7-7769E7D5F2C4}"/>
              </a:ext>
            </a:extLst>
          </p:cNvPr>
          <p:cNvSpPr>
            <a:spLocks noGrp="1"/>
          </p:cNvSpPr>
          <p:nvPr>
            <p:ph type="title"/>
          </p:nvPr>
        </p:nvSpPr>
        <p:spPr>
          <a:xfrm>
            <a:off x="427512" y="365125"/>
            <a:ext cx="8870869" cy="1325563"/>
          </a:xfrm>
        </p:spPr>
        <p:txBody>
          <a:bodyPr/>
          <a:lstStyle/>
          <a:p>
            <a:r>
              <a:rPr lang="en-GB"/>
              <a:t>Click to edit Master title style</a:t>
            </a:r>
            <a:endParaRPr lang="en-US"/>
          </a:p>
        </p:txBody>
      </p:sp>
      <p:sp>
        <p:nvSpPr>
          <p:cNvPr id="13" name="Content Placeholder 2">
            <a:extLst>
              <a:ext uri="{FF2B5EF4-FFF2-40B4-BE49-F238E27FC236}">
                <a16:creationId xmlns:a16="http://schemas.microsoft.com/office/drawing/2014/main" id="{B4228585-3971-5F42-A77B-31562C8D526A}"/>
              </a:ext>
            </a:extLst>
          </p:cNvPr>
          <p:cNvSpPr>
            <a:spLocks noGrp="1"/>
          </p:cNvSpPr>
          <p:nvPr>
            <p:ph idx="1"/>
          </p:nvPr>
        </p:nvSpPr>
        <p:spPr>
          <a:xfrm>
            <a:off x="427512" y="1825625"/>
            <a:ext cx="8870868" cy="41357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1">
            <a:extLst>
              <a:ext uri="{FF2B5EF4-FFF2-40B4-BE49-F238E27FC236}">
                <a16:creationId xmlns:a16="http://schemas.microsoft.com/office/drawing/2014/main" id="{0E648C55-6262-7040-A5D9-F13DD7608E9A}"/>
              </a:ext>
            </a:extLst>
          </p:cNvPr>
          <p:cNvSpPr>
            <a:spLocks noGrp="1"/>
          </p:cNvSpPr>
          <p:nvPr>
            <p:ph type="pic" sz="quarter" idx="13"/>
          </p:nvPr>
        </p:nvSpPr>
        <p:spPr>
          <a:xfrm>
            <a:off x="9611437" y="1032062"/>
            <a:ext cx="2262187" cy="2262188"/>
          </a:xfrm>
        </p:spPr>
        <p:txBody>
          <a:bodyPr/>
          <a:lstStyle/>
          <a:p>
            <a:endParaRPr lang="en-US"/>
          </a:p>
        </p:txBody>
      </p:sp>
      <p:sp>
        <p:nvSpPr>
          <p:cNvPr id="15" name="Picture Placeholder 11">
            <a:extLst>
              <a:ext uri="{FF2B5EF4-FFF2-40B4-BE49-F238E27FC236}">
                <a16:creationId xmlns:a16="http://schemas.microsoft.com/office/drawing/2014/main" id="{D1DB1C0E-6008-314C-B017-123C56B872CD}"/>
              </a:ext>
            </a:extLst>
          </p:cNvPr>
          <p:cNvSpPr>
            <a:spLocks noGrp="1"/>
          </p:cNvSpPr>
          <p:nvPr>
            <p:ph type="pic" sz="quarter" idx="14"/>
          </p:nvPr>
        </p:nvSpPr>
        <p:spPr>
          <a:xfrm>
            <a:off x="9611437" y="3491718"/>
            <a:ext cx="2262187" cy="1563542"/>
          </a:xfrm>
        </p:spPr>
        <p:txBody>
          <a:bodyPr/>
          <a:lstStyle/>
          <a:p>
            <a:endParaRPr lang="en-US"/>
          </a:p>
        </p:txBody>
      </p:sp>
    </p:spTree>
    <p:extLst>
      <p:ext uri="{BB962C8B-B14F-4D97-AF65-F5344CB8AC3E}">
        <p14:creationId xmlns:p14="http://schemas.microsoft.com/office/powerpoint/2010/main" val="3844467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whitebase">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B2F7C0-14C2-DE41-952E-E98AB847D4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1709"/>
            <a:ext cx="12309485" cy="7257655"/>
          </a:xfrm>
          <a:prstGeom prst="rect">
            <a:avLst/>
          </a:prstGeom>
        </p:spPr>
      </p:pic>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0893DE9-C358-114C-9C22-71F83CF75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1ECF7E1-37E2-FC45-B226-E5401CE6B5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3674587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FE-D329-4C42-91CC-D8340CE9C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8B3857-2850-AD40-BEE5-07C9EB3E1118}"/>
              </a:ext>
            </a:extLst>
          </p:cNvPr>
          <p:cNvSpPr>
            <a:spLocks noGrp="1"/>
          </p:cNvSpPr>
          <p:nvPr>
            <p:ph sz="half" idx="1"/>
          </p:nvPr>
        </p:nvSpPr>
        <p:spPr>
          <a:xfrm>
            <a:off x="427512" y="1825625"/>
            <a:ext cx="5592288"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AA12E8-D8A4-6C4C-A1BD-5E0659E6EE4A}"/>
              </a:ext>
            </a:extLst>
          </p:cNvPr>
          <p:cNvSpPr>
            <a:spLocks noGrp="1"/>
          </p:cNvSpPr>
          <p:nvPr>
            <p:ph sz="half" idx="2"/>
          </p:nvPr>
        </p:nvSpPr>
        <p:spPr>
          <a:xfrm>
            <a:off x="6172199" y="1825625"/>
            <a:ext cx="5679371"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54029D-D517-704F-A1A8-DBCCBA202137}"/>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6" name="Footer Placeholder 5">
            <a:extLst>
              <a:ext uri="{FF2B5EF4-FFF2-40B4-BE49-F238E27FC236}">
                <a16:creationId xmlns:a16="http://schemas.microsoft.com/office/drawing/2014/main" id="{F858470A-CA27-9B49-88F7-28B2D0325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899F-79AD-7143-9712-98A3909398F7}"/>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AA0A705F-F62D-4442-80A8-0C0B09647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2580060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2CF-01A9-354E-8E37-A6593B063C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11388-5373-B141-B413-287D6D1F0B9E}"/>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4" name="Footer Placeholder 3">
            <a:extLst>
              <a:ext uri="{FF2B5EF4-FFF2-40B4-BE49-F238E27FC236}">
                <a16:creationId xmlns:a16="http://schemas.microsoft.com/office/drawing/2014/main" id="{98DE6D51-FFC6-A648-983E-0E131EF21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B2AD4-A736-774A-B874-DB4ADDDE5416}"/>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696177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1833150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laceholder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79A5802-0131-1448-BF60-7EB866D48932}"/>
              </a:ext>
            </a:extLst>
          </p:cNvPr>
          <p:cNvSpPr>
            <a:spLocks noGrp="1"/>
          </p:cNvSpPr>
          <p:nvPr>
            <p:ph type="pic" sz="quarter" idx="15"/>
          </p:nvPr>
        </p:nvSpPr>
        <p:spPr>
          <a:xfrm>
            <a:off x="5925848" y="2199046"/>
            <a:ext cx="3194339" cy="2387599"/>
          </a:xfrm>
        </p:spPr>
      </p:sp>
      <p:sp>
        <p:nvSpPr>
          <p:cNvPr id="7" name="Picture Placeholder 5">
            <a:extLst>
              <a:ext uri="{FF2B5EF4-FFF2-40B4-BE49-F238E27FC236}">
                <a16:creationId xmlns:a16="http://schemas.microsoft.com/office/drawing/2014/main" id="{ADD30023-31FF-1B4A-8555-CE1655D8F821}"/>
              </a:ext>
            </a:extLst>
          </p:cNvPr>
          <p:cNvSpPr>
            <a:spLocks noGrp="1"/>
          </p:cNvSpPr>
          <p:nvPr>
            <p:ph type="pic" sz="quarter" idx="17"/>
          </p:nvPr>
        </p:nvSpPr>
        <p:spPr>
          <a:xfrm>
            <a:off x="5925848" y="4579259"/>
            <a:ext cx="3194339" cy="2387598"/>
          </a:xfrm>
        </p:spPr>
      </p:sp>
      <p:sp>
        <p:nvSpPr>
          <p:cNvPr id="10" name="Picture Placeholder 3">
            <a:extLst>
              <a:ext uri="{FF2B5EF4-FFF2-40B4-BE49-F238E27FC236}">
                <a16:creationId xmlns:a16="http://schemas.microsoft.com/office/drawing/2014/main" id="{32C3CB8D-3993-D043-B03F-CFED11D1D5DA}"/>
              </a:ext>
            </a:extLst>
          </p:cNvPr>
          <p:cNvSpPr>
            <a:spLocks noGrp="1"/>
          </p:cNvSpPr>
          <p:nvPr>
            <p:ph type="pic" sz="quarter" idx="19"/>
          </p:nvPr>
        </p:nvSpPr>
        <p:spPr>
          <a:xfrm>
            <a:off x="5925848" y="0"/>
            <a:ext cx="3194339" cy="2196271"/>
          </a:xfrm>
        </p:spPr>
      </p:sp>
      <p:sp>
        <p:nvSpPr>
          <p:cNvPr id="14" name="Picture Placeholder 3">
            <a:extLst>
              <a:ext uri="{FF2B5EF4-FFF2-40B4-BE49-F238E27FC236}">
                <a16:creationId xmlns:a16="http://schemas.microsoft.com/office/drawing/2014/main" id="{C6FBF024-4A1C-AB4F-80A3-E2ADC5D86CFA}"/>
              </a:ext>
            </a:extLst>
          </p:cNvPr>
          <p:cNvSpPr>
            <a:spLocks noGrp="1"/>
          </p:cNvSpPr>
          <p:nvPr>
            <p:ph type="pic" sz="quarter" idx="20"/>
          </p:nvPr>
        </p:nvSpPr>
        <p:spPr>
          <a:xfrm>
            <a:off x="9116088" y="2199046"/>
            <a:ext cx="3194339" cy="2387599"/>
          </a:xfrm>
        </p:spPr>
      </p:sp>
      <p:sp>
        <p:nvSpPr>
          <p:cNvPr id="15" name="Picture Placeholder 5">
            <a:extLst>
              <a:ext uri="{FF2B5EF4-FFF2-40B4-BE49-F238E27FC236}">
                <a16:creationId xmlns:a16="http://schemas.microsoft.com/office/drawing/2014/main" id="{C5EC1339-2AF8-1F4A-8B02-962C15788216}"/>
              </a:ext>
            </a:extLst>
          </p:cNvPr>
          <p:cNvSpPr>
            <a:spLocks noGrp="1"/>
          </p:cNvSpPr>
          <p:nvPr>
            <p:ph type="pic" sz="quarter" idx="21"/>
          </p:nvPr>
        </p:nvSpPr>
        <p:spPr>
          <a:xfrm>
            <a:off x="9116088" y="4579259"/>
            <a:ext cx="3194339" cy="2387598"/>
          </a:xfrm>
        </p:spPr>
      </p:sp>
      <p:sp>
        <p:nvSpPr>
          <p:cNvPr id="16" name="Picture Placeholder 3">
            <a:extLst>
              <a:ext uri="{FF2B5EF4-FFF2-40B4-BE49-F238E27FC236}">
                <a16:creationId xmlns:a16="http://schemas.microsoft.com/office/drawing/2014/main" id="{20CF6A07-8F8F-EA42-B76E-D5B496C8EFE1}"/>
              </a:ext>
            </a:extLst>
          </p:cNvPr>
          <p:cNvSpPr>
            <a:spLocks noGrp="1"/>
          </p:cNvSpPr>
          <p:nvPr>
            <p:ph type="pic" sz="quarter" idx="22"/>
          </p:nvPr>
        </p:nvSpPr>
        <p:spPr>
          <a:xfrm>
            <a:off x="9116088" y="0"/>
            <a:ext cx="3194339" cy="2196271"/>
          </a:xfrm>
        </p:spPr>
      </p:sp>
      <p:sp>
        <p:nvSpPr>
          <p:cNvPr id="17" name="Title 16">
            <a:extLst>
              <a:ext uri="{FF2B5EF4-FFF2-40B4-BE49-F238E27FC236}">
                <a16:creationId xmlns:a16="http://schemas.microsoft.com/office/drawing/2014/main" id="{21165B91-9840-C441-B859-A84750E6DA22}"/>
              </a:ext>
            </a:extLst>
          </p:cNvPr>
          <p:cNvSpPr>
            <a:spLocks noGrp="1"/>
          </p:cNvSpPr>
          <p:nvPr>
            <p:ph type="title" hasCustomPrompt="1"/>
          </p:nvPr>
        </p:nvSpPr>
        <p:spPr>
          <a:xfrm>
            <a:off x="427512" y="365125"/>
            <a:ext cx="4794728" cy="1325563"/>
          </a:xfrm>
        </p:spPr>
        <p:txBody>
          <a:bodyPr/>
          <a:lstStyle/>
          <a:p>
            <a:r>
              <a:rPr lang="en-GB"/>
              <a:t>Image montage</a:t>
            </a:r>
            <a:br>
              <a:rPr lang="en-GB"/>
            </a:br>
            <a:r>
              <a:rPr lang="en-GB"/>
              <a:t>setup page</a:t>
            </a:r>
            <a:endParaRPr lang="en-US"/>
          </a:p>
        </p:txBody>
      </p:sp>
    </p:spTree>
    <p:extLst>
      <p:ext uri="{BB962C8B-B14F-4D97-AF65-F5344CB8AC3E}">
        <p14:creationId xmlns:p14="http://schemas.microsoft.com/office/powerpoint/2010/main" val="53846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DF46F75-D250-3B48-9F3B-5E05E40AC2EE}"/>
              </a:ext>
            </a:extLst>
          </p:cNvPr>
          <p:cNvGrpSpPr/>
          <p:nvPr userDrawn="1"/>
        </p:nvGrpSpPr>
        <p:grpSpPr>
          <a:xfrm>
            <a:off x="5925848" y="0"/>
            <a:ext cx="6384579" cy="6966857"/>
            <a:chOff x="5925848" y="0"/>
            <a:chExt cx="6384579" cy="6966857"/>
          </a:xfrm>
        </p:grpSpPr>
        <p:pic>
          <p:nvPicPr>
            <p:cNvPr id="17" name="Picture Placeholder 19" descr="A picture containing person, people, older, meal&#10;&#10;Description automatically generated">
              <a:extLst>
                <a:ext uri="{FF2B5EF4-FFF2-40B4-BE49-F238E27FC236}">
                  <a16:creationId xmlns:a16="http://schemas.microsoft.com/office/drawing/2014/main" id="{D7D39295-B75B-3042-98EE-E852DE9A55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66" b="166"/>
            <a:stretch>
              <a:fillRect/>
            </a:stretch>
          </p:blipFill>
          <p:spPr>
            <a:xfrm>
              <a:off x="5925848" y="2199046"/>
              <a:ext cx="3194339" cy="2387599"/>
            </a:xfrm>
            <a:prstGeom prst="rect">
              <a:avLst/>
            </a:prstGeom>
          </p:spPr>
        </p:pic>
        <p:pic>
          <p:nvPicPr>
            <p:cNvPr id="18" name="Picture Placeholder 17" descr="A picture containing text, building&#10;&#10;Description automatically generated">
              <a:extLst>
                <a:ext uri="{FF2B5EF4-FFF2-40B4-BE49-F238E27FC236}">
                  <a16:creationId xmlns:a16="http://schemas.microsoft.com/office/drawing/2014/main" id="{D9522AD0-7140-9740-8BC5-F95640897701}"/>
                </a:ext>
              </a:extLst>
            </p:cNvPr>
            <p:cNvPicPr>
              <a:picLocks noChangeAspect="1"/>
            </p:cNvPicPr>
            <p:nvPr userDrawn="1"/>
          </p:nvPicPr>
          <p:blipFill>
            <a:blip r:embed="rId3" cstate="screen">
              <a:extLst>
                <a:ext uri="{28A0092B-C50C-407E-A947-70E740481C1C}">
                  <a14:useLocalDpi xmlns:a14="http://schemas.microsoft.com/office/drawing/2010/main"/>
                </a:ext>
              </a:extLst>
            </a:blip>
            <a:srcRect t="2539" b="2539"/>
            <a:stretch>
              <a:fillRect/>
            </a:stretch>
          </p:blipFill>
          <p:spPr>
            <a:xfrm>
              <a:off x="5925848" y="4579259"/>
              <a:ext cx="3194339" cy="2387598"/>
            </a:xfrm>
            <a:prstGeom prst="rect">
              <a:avLst/>
            </a:prstGeom>
          </p:spPr>
        </p:pic>
        <p:pic>
          <p:nvPicPr>
            <p:cNvPr id="19" name="Picture Placeholder 11" descr="A picture containing building, brick, old, tall&#10;&#10;Description automatically generated">
              <a:extLst>
                <a:ext uri="{FF2B5EF4-FFF2-40B4-BE49-F238E27FC236}">
                  <a16:creationId xmlns:a16="http://schemas.microsoft.com/office/drawing/2014/main" id="{0D15E70E-F9F3-3A43-9923-04B15D08CE9C}"/>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06" r="1506"/>
            <a:stretch>
              <a:fillRect/>
            </a:stretch>
          </p:blipFill>
          <p:spPr>
            <a:xfrm>
              <a:off x="5925848" y="0"/>
              <a:ext cx="3194339" cy="2196271"/>
            </a:xfrm>
            <a:prstGeom prst="rect">
              <a:avLst/>
            </a:prstGeom>
          </p:spPr>
        </p:pic>
        <p:pic>
          <p:nvPicPr>
            <p:cNvPr id="20" name="Picture Placeholder 13" descr="A picture containing sky, building, outdoor, roof&#10;&#10;Description automatically generated">
              <a:extLst>
                <a:ext uri="{FF2B5EF4-FFF2-40B4-BE49-F238E27FC236}">
                  <a16:creationId xmlns:a16="http://schemas.microsoft.com/office/drawing/2014/main" id="{7DAB1204-DBB3-F94E-953B-DE0646B58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2957" t="8002" r="4955"/>
            <a:stretch/>
          </p:blipFill>
          <p:spPr>
            <a:xfrm>
              <a:off x="9116088" y="2199046"/>
              <a:ext cx="3194339" cy="2387599"/>
            </a:xfrm>
            <a:prstGeom prst="rect">
              <a:avLst/>
            </a:prstGeom>
          </p:spPr>
        </p:pic>
        <p:pic>
          <p:nvPicPr>
            <p:cNvPr id="21" name="Picture Placeholder 21" descr="A picture containing grass, outdoor, tree, sky&#10;&#10;Description automatically generated">
              <a:extLst>
                <a:ext uri="{FF2B5EF4-FFF2-40B4-BE49-F238E27FC236}">
                  <a16:creationId xmlns:a16="http://schemas.microsoft.com/office/drawing/2014/main" id="{BA88D399-2A80-B246-A73C-D1B4003D4EDB}"/>
                </a:ext>
              </a:extLst>
            </p:cNvPr>
            <p:cNvPicPr>
              <a:picLocks noChangeAspect="1"/>
            </p:cNvPicPr>
            <p:nvPr userDrawn="1"/>
          </p:nvPicPr>
          <p:blipFill>
            <a:blip r:embed="rId6" cstate="screen">
              <a:extLst>
                <a:ext uri="{28A0092B-C50C-407E-A947-70E740481C1C}">
                  <a14:useLocalDpi xmlns:a14="http://schemas.microsoft.com/office/drawing/2010/main"/>
                </a:ext>
              </a:extLst>
            </a:blip>
            <a:srcRect t="16811" b="16811"/>
            <a:stretch>
              <a:fillRect/>
            </a:stretch>
          </p:blipFill>
          <p:spPr>
            <a:xfrm>
              <a:off x="9116088" y="4579259"/>
              <a:ext cx="3194339" cy="2387598"/>
            </a:xfrm>
            <a:prstGeom prst="rect">
              <a:avLst/>
            </a:prstGeom>
          </p:spPr>
        </p:pic>
        <p:pic>
          <p:nvPicPr>
            <p:cNvPr id="22" name="Picture Placeholder 15" descr="A chef in a kitchen&#10;&#10;Description automatically generated with medium confidence">
              <a:extLst>
                <a:ext uri="{FF2B5EF4-FFF2-40B4-BE49-F238E27FC236}">
                  <a16:creationId xmlns:a16="http://schemas.microsoft.com/office/drawing/2014/main" id="{5F00DDB5-2FC0-2B4F-86F0-EB2218E83791}"/>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82" r="1482"/>
            <a:stretch>
              <a:fillRect/>
            </a:stretch>
          </p:blipFill>
          <p:spPr>
            <a:xfrm>
              <a:off x="9116088" y="0"/>
              <a:ext cx="3194339" cy="2196271"/>
            </a:xfrm>
            <a:prstGeom prst="rect">
              <a:avLst/>
            </a:prstGeom>
          </p:spPr>
        </p:pic>
      </p:grpSp>
      <p:sp>
        <p:nvSpPr>
          <p:cNvPr id="33" name="Rectangle 42">
            <a:extLst>
              <a:ext uri="{FF2B5EF4-FFF2-40B4-BE49-F238E27FC236}">
                <a16:creationId xmlns:a16="http://schemas.microsoft.com/office/drawing/2014/main" id="{7BDF18AF-65E3-0041-AADA-E3C3C3A1FD94}"/>
              </a:ext>
            </a:extLst>
          </p:cNvPr>
          <p:cNvSpPr/>
          <p:nvPr userDrawn="1"/>
        </p:nvSpPr>
        <p:spPr>
          <a:xfrm>
            <a:off x="853440" y="-20320"/>
            <a:ext cx="724856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8232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566" h="6888480">
                <a:moveTo>
                  <a:pt x="0" y="20320"/>
                </a:moveTo>
                <a:lnTo>
                  <a:pt x="5582326" y="0"/>
                </a:lnTo>
                <a:cubicBezTo>
                  <a:pt x="4718726" y="3156373"/>
                  <a:pt x="6059846" y="5632027"/>
                  <a:pt x="7248566" y="6888480"/>
                </a:cubicBezTo>
                <a:lnTo>
                  <a:pt x="0" y="6878320"/>
                </a:lnTo>
                <a:lnTo>
                  <a:pt x="0" y="20320"/>
                </a:lnTo>
                <a:close/>
              </a:path>
            </a:pathLst>
          </a:custGeom>
          <a:solidFill>
            <a:srgbClr val="FAD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2">
            <a:extLst>
              <a:ext uri="{FF2B5EF4-FFF2-40B4-BE49-F238E27FC236}">
                <a16:creationId xmlns:a16="http://schemas.microsoft.com/office/drawing/2014/main" id="{A0330E2B-5744-A044-ACAE-7F077A5E5C6A}"/>
              </a:ext>
            </a:extLst>
          </p:cNvPr>
          <p:cNvSpPr/>
          <p:nvPr userDrawn="1"/>
        </p:nvSpPr>
        <p:spPr>
          <a:xfrm>
            <a:off x="0" y="-20320"/>
            <a:ext cx="700472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726" h="6888480">
                <a:moveTo>
                  <a:pt x="0" y="20320"/>
                </a:moveTo>
                <a:lnTo>
                  <a:pt x="5562006" y="0"/>
                </a:lnTo>
                <a:cubicBezTo>
                  <a:pt x="4698406" y="3156373"/>
                  <a:pt x="6171606" y="5936827"/>
                  <a:pt x="7004726" y="6888480"/>
                </a:cubicBezTo>
                <a:lnTo>
                  <a:pt x="0" y="6878320"/>
                </a:lnTo>
                <a:lnTo>
                  <a:pt x="0" y="203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553F6D5-8365-2249-BBD2-3C938CB75AB6}"/>
              </a:ext>
            </a:extLst>
          </p:cNvPr>
          <p:cNvPicPr>
            <a:picLocks noChangeAspect="1"/>
          </p:cNvPicPr>
          <p:nvPr userDrawn="1"/>
        </p:nvPicPr>
        <p:blipFill>
          <a:blip r:embed="rId8"/>
          <a:stretch>
            <a:fillRect/>
          </a:stretch>
        </p:blipFill>
        <p:spPr>
          <a:xfrm>
            <a:off x="328483" y="263047"/>
            <a:ext cx="3635679" cy="121189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EF5EEF51-6C7E-2742-80D9-32F9014657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36148" y="5323562"/>
            <a:ext cx="5330919" cy="1006670"/>
          </a:xfrm>
          <a:prstGeom prst="rect">
            <a:avLst/>
          </a:prstGeom>
        </p:spPr>
      </p:pic>
      <p:sp>
        <p:nvSpPr>
          <p:cNvPr id="2" name="Title 1">
            <a:extLst>
              <a:ext uri="{FF2B5EF4-FFF2-40B4-BE49-F238E27FC236}">
                <a16:creationId xmlns:a16="http://schemas.microsoft.com/office/drawing/2014/main" id="{A892149C-219E-9C44-91A1-BC6E93765980}"/>
              </a:ext>
            </a:extLst>
          </p:cNvPr>
          <p:cNvSpPr>
            <a:spLocks noGrp="1"/>
          </p:cNvSpPr>
          <p:nvPr>
            <p:ph type="ctrTitle"/>
          </p:nvPr>
        </p:nvSpPr>
        <p:spPr>
          <a:xfrm>
            <a:off x="546265" y="1122363"/>
            <a:ext cx="4619501" cy="2387600"/>
          </a:xfrm>
        </p:spPr>
        <p:txBody>
          <a:bodyPr anchor="b"/>
          <a:lstStyle>
            <a:lvl1pPr algn="l">
              <a:defRPr sz="32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18E706C-9769-0549-875F-E22D29AC77C6}"/>
              </a:ext>
            </a:extLst>
          </p:cNvPr>
          <p:cNvSpPr>
            <a:spLocks noGrp="1"/>
          </p:cNvSpPr>
          <p:nvPr>
            <p:ph type="subTitle" idx="1"/>
          </p:nvPr>
        </p:nvSpPr>
        <p:spPr>
          <a:xfrm>
            <a:off x="546265" y="3602038"/>
            <a:ext cx="4619501"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CFFFBB-676D-1243-8398-D5B303101B52}"/>
              </a:ext>
            </a:extLst>
          </p:cNvPr>
          <p:cNvSpPr>
            <a:spLocks noGrp="1"/>
          </p:cNvSpPr>
          <p:nvPr>
            <p:ph type="dt" sz="half" idx="10"/>
          </p:nvPr>
        </p:nvSpPr>
        <p:spPr>
          <a:xfrm>
            <a:off x="546265" y="6356350"/>
            <a:ext cx="985652" cy="365125"/>
          </a:xfrm>
        </p:spPr>
        <p:txBody>
          <a:bodyPr/>
          <a:lstStyle>
            <a:lvl1pPr>
              <a:defRPr>
                <a:solidFill>
                  <a:schemeClr val="bg1"/>
                </a:solidFill>
              </a:defRPr>
            </a:lvl1pPr>
          </a:lstStyle>
          <a:p>
            <a:fld id="{C61CBDF2-4127-F44E-8964-0A1FB23619BC}" type="datetimeFigureOut">
              <a:rPr lang="en-US" smtClean="0"/>
              <a:pPr/>
              <a:t>9/16/2021</a:t>
            </a:fld>
            <a:endParaRPr lang="en-US">
              <a:solidFill>
                <a:schemeClr val="bg1"/>
              </a:solidFill>
            </a:endParaRPr>
          </a:p>
        </p:txBody>
      </p:sp>
      <p:sp>
        <p:nvSpPr>
          <p:cNvPr id="5" name="Footer Placeholder 4">
            <a:extLst>
              <a:ext uri="{FF2B5EF4-FFF2-40B4-BE49-F238E27FC236}">
                <a16:creationId xmlns:a16="http://schemas.microsoft.com/office/drawing/2014/main" id="{7A86E147-525D-2542-8A3F-114A814E53A8}"/>
              </a:ext>
            </a:extLst>
          </p:cNvPr>
          <p:cNvSpPr>
            <a:spLocks noGrp="1"/>
          </p:cNvSpPr>
          <p:nvPr>
            <p:ph type="ftr" sz="quarter" idx="11"/>
          </p:nvPr>
        </p:nvSpPr>
        <p:spPr>
          <a:xfrm>
            <a:off x="1906485" y="6356350"/>
            <a:ext cx="1899060" cy="365125"/>
          </a:xfrm>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FDB8E087-A6AE-D240-88B4-6C205BAEBB92}"/>
              </a:ext>
            </a:extLst>
          </p:cNvPr>
          <p:cNvSpPr>
            <a:spLocks noGrp="1"/>
          </p:cNvSpPr>
          <p:nvPr>
            <p:ph type="sldNum" sz="quarter" idx="12"/>
          </p:nvPr>
        </p:nvSpPr>
        <p:spPr>
          <a:xfrm>
            <a:off x="4523506" y="6356350"/>
            <a:ext cx="642260" cy="365125"/>
          </a:xfrm>
        </p:spPr>
        <p:txBody>
          <a:bodyPr/>
          <a:lstStyle>
            <a:lvl1pPr>
              <a:defRPr>
                <a:solidFill>
                  <a:schemeClr val="bg1"/>
                </a:solidFill>
              </a:defRPr>
            </a:lvl1pPr>
          </a:lstStyle>
          <a:p>
            <a:fld id="{E4054937-8CB5-F840-B41B-5404332F8165}" type="slidenum">
              <a:rPr lang="en-US" smtClean="0"/>
              <a:pPr/>
              <a:t>‹#›</a:t>
            </a:fld>
            <a:endParaRPr lang="en-US"/>
          </a:p>
        </p:txBody>
      </p:sp>
    </p:spTree>
    <p:extLst>
      <p:ext uri="{BB962C8B-B14F-4D97-AF65-F5344CB8AC3E}">
        <p14:creationId xmlns:p14="http://schemas.microsoft.com/office/powerpoint/2010/main" val="1961880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23003-0AE6-874D-9AA5-CBAE18BBDFD2}"/>
              </a:ext>
            </a:extLst>
          </p:cNvPr>
          <p:cNvGrpSpPr/>
          <p:nvPr userDrawn="1"/>
        </p:nvGrpSpPr>
        <p:grpSpPr>
          <a:xfrm>
            <a:off x="10361991" y="0"/>
            <a:ext cx="1841884" cy="6868160"/>
            <a:chOff x="7279339" y="0"/>
            <a:chExt cx="1841884" cy="6868160"/>
          </a:xfrm>
        </p:grpSpPr>
        <p:sp>
          <p:nvSpPr>
            <p:cNvPr id="10" name="Rectangle 8">
              <a:extLst>
                <a:ext uri="{FF2B5EF4-FFF2-40B4-BE49-F238E27FC236}">
                  <a16:creationId xmlns:a16="http://schemas.microsoft.com/office/drawing/2014/main" id="{93BDDEF9-87B0-0240-893B-DD54244F65D9}"/>
                </a:ext>
              </a:extLst>
            </p:cNvPr>
            <p:cNvSpPr/>
            <p:nvPr userDrawn="1"/>
          </p:nvSpPr>
          <p:spPr>
            <a:xfrm>
              <a:off x="7279339" y="0"/>
              <a:ext cx="1425510"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 name="connsiteX0" fmla="*/ 75191 w 1438346"/>
                <a:gd name="connsiteY0" fmla="*/ 0 h 6868160"/>
                <a:gd name="connsiteX1" fmla="*/ 1438346 w 1438346"/>
                <a:gd name="connsiteY1" fmla="*/ 0 h 6868160"/>
                <a:gd name="connsiteX2" fmla="*/ 1438346 w 1438346"/>
                <a:gd name="connsiteY2" fmla="*/ 6858000 h 6868160"/>
                <a:gd name="connsiteX3" fmla="*/ 715271 w 1438346"/>
                <a:gd name="connsiteY3" fmla="*/ 6868160 h 6868160"/>
                <a:gd name="connsiteX4" fmla="*/ 75191 w 1438346"/>
                <a:gd name="connsiteY4" fmla="*/ 0 h 6868160"/>
                <a:gd name="connsiteX0" fmla="*/ 62355 w 1425510"/>
                <a:gd name="connsiteY0" fmla="*/ 0 h 6868160"/>
                <a:gd name="connsiteX1" fmla="*/ 1425510 w 1425510"/>
                <a:gd name="connsiteY1" fmla="*/ 0 h 6868160"/>
                <a:gd name="connsiteX2" fmla="*/ 1425510 w 1425510"/>
                <a:gd name="connsiteY2" fmla="*/ 6858000 h 6868160"/>
                <a:gd name="connsiteX3" fmla="*/ 702435 w 1425510"/>
                <a:gd name="connsiteY3" fmla="*/ 6868160 h 6868160"/>
                <a:gd name="connsiteX4" fmla="*/ 62355 w 1425510"/>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10" h="6868160">
                  <a:moveTo>
                    <a:pt x="62355" y="0"/>
                  </a:moveTo>
                  <a:lnTo>
                    <a:pt x="1425510" y="0"/>
                  </a:lnTo>
                  <a:lnTo>
                    <a:pt x="1425510" y="6858000"/>
                  </a:lnTo>
                  <a:lnTo>
                    <a:pt x="702435" y="6868160"/>
                  </a:lnTo>
                  <a:cubicBezTo>
                    <a:pt x="-181485" y="3379893"/>
                    <a:pt x="-8765" y="1456267"/>
                    <a:pt x="62355" y="0"/>
                  </a:cubicBezTo>
                  <a:close/>
                </a:path>
              </a:pathLst>
            </a:custGeom>
            <a:solidFill>
              <a:srgbClr val="FAD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922F91-7499-D746-8D21-25599BF704C4}"/>
                </a:ext>
              </a:extLst>
            </p:cNvPr>
            <p:cNvSpPr/>
            <p:nvPr userDrawn="1"/>
          </p:nvSpPr>
          <p:spPr>
            <a:xfrm>
              <a:off x="7659879" y="0"/>
              <a:ext cx="1461344"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44" h="6868160">
                  <a:moveTo>
                    <a:pt x="98189" y="0"/>
                  </a:moveTo>
                  <a:lnTo>
                    <a:pt x="1461344" y="0"/>
                  </a:lnTo>
                  <a:lnTo>
                    <a:pt x="1461344" y="6858000"/>
                  </a:lnTo>
                  <a:lnTo>
                    <a:pt x="738269" y="6868160"/>
                  </a:lnTo>
                  <a:cubicBezTo>
                    <a:pt x="-277731" y="2922693"/>
                    <a:pt x="27069" y="1456267"/>
                    <a:pt x="981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1547C21C-1139-B748-94FE-BFBA29D79933}"/>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5" name="Footer Placeholder 4">
            <a:extLst>
              <a:ext uri="{FF2B5EF4-FFF2-40B4-BE49-F238E27FC236}">
                <a16:creationId xmlns:a16="http://schemas.microsoft.com/office/drawing/2014/main" id="{CC20EFC9-75E7-6E43-AF84-37C556C4D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E397D-2856-BF40-AB15-D48B6B02059D}"/>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B1680A8B-8286-A74C-889B-43AAAC6F5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
        <p:nvSpPr>
          <p:cNvPr id="12" name="Title 1">
            <a:extLst>
              <a:ext uri="{FF2B5EF4-FFF2-40B4-BE49-F238E27FC236}">
                <a16:creationId xmlns:a16="http://schemas.microsoft.com/office/drawing/2014/main" id="{EE9AAC84-6968-084F-B105-1E19C3075FD4}"/>
              </a:ext>
            </a:extLst>
          </p:cNvPr>
          <p:cNvSpPr>
            <a:spLocks noGrp="1"/>
          </p:cNvSpPr>
          <p:nvPr>
            <p:ph type="title"/>
          </p:nvPr>
        </p:nvSpPr>
        <p:spPr>
          <a:xfrm>
            <a:off x="427512" y="365125"/>
            <a:ext cx="8870869" cy="1325563"/>
          </a:xfrm>
        </p:spPr>
        <p:txBody>
          <a:bodyPr/>
          <a:lstStyle/>
          <a:p>
            <a:r>
              <a:rPr lang="en-GB"/>
              <a:t>Click to edit Master title style</a:t>
            </a:r>
            <a:endParaRPr lang="en-US"/>
          </a:p>
        </p:txBody>
      </p:sp>
      <p:sp>
        <p:nvSpPr>
          <p:cNvPr id="13" name="Content Placeholder 2">
            <a:extLst>
              <a:ext uri="{FF2B5EF4-FFF2-40B4-BE49-F238E27FC236}">
                <a16:creationId xmlns:a16="http://schemas.microsoft.com/office/drawing/2014/main" id="{470C68D4-E95D-764F-901A-77F9DFA329F9}"/>
              </a:ext>
            </a:extLst>
          </p:cNvPr>
          <p:cNvSpPr>
            <a:spLocks noGrp="1"/>
          </p:cNvSpPr>
          <p:nvPr>
            <p:ph idx="1"/>
          </p:nvPr>
        </p:nvSpPr>
        <p:spPr>
          <a:xfrm>
            <a:off x="427512" y="1825625"/>
            <a:ext cx="8870868" cy="41357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1">
            <a:extLst>
              <a:ext uri="{FF2B5EF4-FFF2-40B4-BE49-F238E27FC236}">
                <a16:creationId xmlns:a16="http://schemas.microsoft.com/office/drawing/2014/main" id="{7AD30D68-BF27-FB40-B131-104C87A00D82}"/>
              </a:ext>
            </a:extLst>
          </p:cNvPr>
          <p:cNvSpPr>
            <a:spLocks noGrp="1"/>
          </p:cNvSpPr>
          <p:nvPr>
            <p:ph type="pic" sz="quarter" idx="13"/>
          </p:nvPr>
        </p:nvSpPr>
        <p:spPr>
          <a:xfrm>
            <a:off x="9611437" y="1032062"/>
            <a:ext cx="2262187" cy="2262188"/>
          </a:xfrm>
        </p:spPr>
        <p:txBody>
          <a:bodyPr/>
          <a:lstStyle/>
          <a:p>
            <a:endParaRPr lang="en-US"/>
          </a:p>
        </p:txBody>
      </p:sp>
      <p:sp>
        <p:nvSpPr>
          <p:cNvPr id="15" name="Picture Placeholder 11">
            <a:extLst>
              <a:ext uri="{FF2B5EF4-FFF2-40B4-BE49-F238E27FC236}">
                <a16:creationId xmlns:a16="http://schemas.microsoft.com/office/drawing/2014/main" id="{2C496DBC-21D6-E245-8470-CAE726306B2E}"/>
              </a:ext>
            </a:extLst>
          </p:cNvPr>
          <p:cNvSpPr>
            <a:spLocks noGrp="1"/>
          </p:cNvSpPr>
          <p:nvPr>
            <p:ph type="pic" sz="quarter" idx="14"/>
          </p:nvPr>
        </p:nvSpPr>
        <p:spPr>
          <a:xfrm>
            <a:off x="9611437" y="3491718"/>
            <a:ext cx="2262187" cy="1563542"/>
          </a:xfrm>
        </p:spPr>
        <p:txBody>
          <a:bodyPr/>
          <a:lstStyle/>
          <a:p>
            <a:endParaRPr lang="en-US"/>
          </a:p>
        </p:txBody>
      </p:sp>
    </p:spTree>
    <p:extLst>
      <p:ext uri="{BB962C8B-B14F-4D97-AF65-F5344CB8AC3E}">
        <p14:creationId xmlns:p14="http://schemas.microsoft.com/office/powerpoint/2010/main" val="2192822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whitebase">
    <p:bg>
      <p:bgPr>
        <a:solidFill>
          <a:schemeClr val="accent2"/>
        </a:solidFill>
        <a:effectLst/>
      </p:bgPr>
    </p:bg>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6BB2F7C0-14C2-DE41-952E-E98AB847D4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03761"/>
            <a:ext cx="12309485" cy="7261761"/>
          </a:xfrm>
          <a:prstGeom prst="rect">
            <a:avLst/>
          </a:prstGeom>
        </p:spPr>
      </p:pic>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0893DE9-C358-114C-9C22-71F83CF75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1ECF7E1-37E2-FC45-B226-E5401CE6B5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218129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FE-D329-4C42-91CC-D8340CE9C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8B3857-2850-AD40-BEE5-07C9EB3E1118}"/>
              </a:ext>
            </a:extLst>
          </p:cNvPr>
          <p:cNvSpPr>
            <a:spLocks noGrp="1"/>
          </p:cNvSpPr>
          <p:nvPr>
            <p:ph sz="half" idx="1"/>
          </p:nvPr>
        </p:nvSpPr>
        <p:spPr>
          <a:xfrm>
            <a:off x="427512" y="1825625"/>
            <a:ext cx="5592288"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AA12E8-D8A4-6C4C-A1BD-5E0659E6EE4A}"/>
              </a:ext>
            </a:extLst>
          </p:cNvPr>
          <p:cNvSpPr>
            <a:spLocks noGrp="1"/>
          </p:cNvSpPr>
          <p:nvPr>
            <p:ph sz="half" idx="2"/>
          </p:nvPr>
        </p:nvSpPr>
        <p:spPr>
          <a:xfrm>
            <a:off x="6172199" y="1825625"/>
            <a:ext cx="5679371"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54029D-D517-704F-A1A8-DBCCBA202137}"/>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6" name="Footer Placeholder 5">
            <a:extLst>
              <a:ext uri="{FF2B5EF4-FFF2-40B4-BE49-F238E27FC236}">
                <a16:creationId xmlns:a16="http://schemas.microsoft.com/office/drawing/2014/main" id="{F858470A-CA27-9B49-88F7-28B2D0325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899F-79AD-7143-9712-98A3909398F7}"/>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AA0A705F-F62D-4442-80A8-0C0B09647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3175617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FE-D329-4C42-91CC-D8340CE9C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8B3857-2850-AD40-BEE5-07C9EB3E1118}"/>
              </a:ext>
            </a:extLst>
          </p:cNvPr>
          <p:cNvSpPr>
            <a:spLocks noGrp="1"/>
          </p:cNvSpPr>
          <p:nvPr>
            <p:ph sz="half" idx="1"/>
          </p:nvPr>
        </p:nvSpPr>
        <p:spPr>
          <a:xfrm>
            <a:off x="427512" y="1825625"/>
            <a:ext cx="5592288"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AA12E8-D8A4-6C4C-A1BD-5E0659E6EE4A}"/>
              </a:ext>
            </a:extLst>
          </p:cNvPr>
          <p:cNvSpPr>
            <a:spLocks noGrp="1"/>
          </p:cNvSpPr>
          <p:nvPr>
            <p:ph sz="half" idx="2"/>
          </p:nvPr>
        </p:nvSpPr>
        <p:spPr>
          <a:xfrm>
            <a:off x="6172199" y="1825625"/>
            <a:ext cx="5679371"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54029D-D517-704F-A1A8-DBCCBA202137}"/>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6" name="Footer Placeholder 5">
            <a:extLst>
              <a:ext uri="{FF2B5EF4-FFF2-40B4-BE49-F238E27FC236}">
                <a16:creationId xmlns:a16="http://schemas.microsoft.com/office/drawing/2014/main" id="{F858470A-CA27-9B49-88F7-28B2D0325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899F-79AD-7143-9712-98A3909398F7}"/>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AA0A705F-F62D-4442-80A8-0C0B09647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3824368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2CF-01A9-354E-8E37-A6593B063C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11388-5373-B141-B413-287D6D1F0B9E}"/>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4" name="Footer Placeholder 3">
            <a:extLst>
              <a:ext uri="{FF2B5EF4-FFF2-40B4-BE49-F238E27FC236}">
                <a16:creationId xmlns:a16="http://schemas.microsoft.com/office/drawing/2014/main" id="{98DE6D51-FFC6-A648-983E-0E131EF21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B2AD4-A736-774A-B874-DB4ADDDE5416}"/>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862563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631634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laceholder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79A5802-0131-1448-BF60-7EB866D48932}"/>
              </a:ext>
            </a:extLst>
          </p:cNvPr>
          <p:cNvSpPr>
            <a:spLocks noGrp="1"/>
          </p:cNvSpPr>
          <p:nvPr>
            <p:ph type="pic" sz="quarter" idx="15"/>
          </p:nvPr>
        </p:nvSpPr>
        <p:spPr>
          <a:xfrm>
            <a:off x="5925848" y="2199046"/>
            <a:ext cx="3194339" cy="2387599"/>
          </a:xfrm>
        </p:spPr>
      </p:sp>
      <p:sp>
        <p:nvSpPr>
          <p:cNvPr id="7" name="Picture Placeholder 5">
            <a:extLst>
              <a:ext uri="{FF2B5EF4-FFF2-40B4-BE49-F238E27FC236}">
                <a16:creationId xmlns:a16="http://schemas.microsoft.com/office/drawing/2014/main" id="{ADD30023-31FF-1B4A-8555-CE1655D8F821}"/>
              </a:ext>
            </a:extLst>
          </p:cNvPr>
          <p:cNvSpPr>
            <a:spLocks noGrp="1"/>
          </p:cNvSpPr>
          <p:nvPr>
            <p:ph type="pic" sz="quarter" idx="17"/>
          </p:nvPr>
        </p:nvSpPr>
        <p:spPr>
          <a:xfrm>
            <a:off x="5925848" y="4579259"/>
            <a:ext cx="3194339" cy="2387598"/>
          </a:xfrm>
        </p:spPr>
      </p:sp>
      <p:sp>
        <p:nvSpPr>
          <p:cNvPr id="10" name="Picture Placeholder 3">
            <a:extLst>
              <a:ext uri="{FF2B5EF4-FFF2-40B4-BE49-F238E27FC236}">
                <a16:creationId xmlns:a16="http://schemas.microsoft.com/office/drawing/2014/main" id="{32C3CB8D-3993-D043-B03F-CFED11D1D5DA}"/>
              </a:ext>
            </a:extLst>
          </p:cNvPr>
          <p:cNvSpPr>
            <a:spLocks noGrp="1"/>
          </p:cNvSpPr>
          <p:nvPr>
            <p:ph type="pic" sz="quarter" idx="19"/>
          </p:nvPr>
        </p:nvSpPr>
        <p:spPr>
          <a:xfrm>
            <a:off x="5925848" y="0"/>
            <a:ext cx="3194339" cy="2196271"/>
          </a:xfrm>
        </p:spPr>
      </p:sp>
      <p:sp>
        <p:nvSpPr>
          <p:cNvPr id="14" name="Picture Placeholder 3">
            <a:extLst>
              <a:ext uri="{FF2B5EF4-FFF2-40B4-BE49-F238E27FC236}">
                <a16:creationId xmlns:a16="http://schemas.microsoft.com/office/drawing/2014/main" id="{C6FBF024-4A1C-AB4F-80A3-E2ADC5D86CFA}"/>
              </a:ext>
            </a:extLst>
          </p:cNvPr>
          <p:cNvSpPr>
            <a:spLocks noGrp="1"/>
          </p:cNvSpPr>
          <p:nvPr>
            <p:ph type="pic" sz="quarter" idx="20"/>
          </p:nvPr>
        </p:nvSpPr>
        <p:spPr>
          <a:xfrm>
            <a:off x="9116088" y="2199046"/>
            <a:ext cx="3194339" cy="2387599"/>
          </a:xfrm>
        </p:spPr>
      </p:sp>
      <p:sp>
        <p:nvSpPr>
          <p:cNvPr id="15" name="Picture Placeholder 5">
            <a:extLst>
              <a:ext uri="{FF2B5EF4-FFF2-40B4-BE49-F238E27FC236}">
                <a16:creationId xmlns:a16="http://schemas.microsoft.com/office/drawing/2014/main" id="{C5EC1339-2AF8-1F4A-8B02-962C15788216}"/>
              </a:ext>
            </a:extLst>
          </p:cNvPr>
          <p:cNvSpPr>
            <a:spLocks noGrp="1"/>
          </p:cNvSpPr>
          <p:nvPr>
            <p:ph type="pic" sz="quarter" idx="21"/>
          </p:nvPr>
        </p:nvSpPr>
        <p:spPr>
          <a:xfrm>
            <a:off x="9116088" y="4579259"/>
            <a:ext cx="3194339" cy="2387598"/>
          </a:xfrm>
        </p:spPr>
      </p:sp>
      <p:sp>
        <p:nvSpPr>
          <p:cNvPr id="16" name="Picture Placeholder 3">
            <a:extLst>
              <a:ext uri="{FF2B5EF4-FFF2-40B4-BE49-F238E27FC236}">
                <a16:creationId xmlns:a16="http://schemas.microsoft.com/office/drawing/2014/main" id="{20CF6A07-8F8F-EA42-B76E-D5B496C8EFE1}"/>
              </a:ext>
            </a:extLst>
          </p:cNvPr>
          <p:cNvSpPr>
            <a:spLocks noGrp="1"/>
          </p:cNvSpPr>
          <p:nvPr>
            <p:ph type="pic" sz="quarter" idx="22"/>
          </p:nvPr>
        </p:nvSpPr>
        <p:spPr>
          <a:xfrm>
            <a:off x="9116088" y="0"/>
            <a:ext cx="3194339" cy="2196271"/>
          </a:xfrm>
        </p:spPr>
      </p:sp>
      <p:sp>
        <p:nvSpPr>
          <p:cNvPr id="17" name="Title 16">
            <a:extLst>
              <a:ext uri="{FF2B5EF4-FFF2-40B4-BE49-F238E27FC236}">
                <a16:creationId xmlns:a16="http://schemas.microsoft.com/office/drawing/2014/main" id="{21165B91-9840-C441-B859-A84750E6DA22}"/>
              </a:ext>
            </a:extLst>
          </p:cNvPr>
          <p:cNvSpPr>
            <a:spLocks noGrp="1"/>
          </p:cNvSpPr>
          <p:nvPr>
            <p:ph type="title" hasCustomPrompt="1"/>
          </p:nvPr>
        </p:nvSpPr>
        <p:spPr>
          <a:xfrm>
            <a:off x="427512" y="365125"/>
            <a:ext cx="4794728" cy="1325563"/>
          </a:xfrm>
        </p:spPr>
        <p:txBody>
          <a:bodyPr/>
          <a:lstStyle/>
          <a:p>
            <a:r>
              <a:rPr lang="en-GB"/>
              <a:t>Image montage</a:t>
            </a:r>
            <a:br>
              <a:rPr lang="en-GB"/>
            </a:br>
            <a:r>
              <a:rPr lang="en-GB"/>
              <a:t>setup page</a:t>
            </a:r>
            <a:endParaRPr lang="en-US"/>
          </a:p>
        </p:txBody>
      </p:sp>
    </p:spTree>
    <p:extLst>
      <p:ext uri="{BB962C8B-B14F-4D97-AF65-F5344CB8AC3E}">
        <p14:creationId xmlns:p14="http://schemas.microsoft.com/office/powerpoint/2010/main" val="1612083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C739EDF-A363-9148-BABD-A781A7659EE5}"/>
              </a:ext>
            </a:extLst>
          </p:cNvPr>
          <p:cNvGrpSpPr/>
          <p:nvPr userDrawn="1"/>
        </p:nvGrpSpPr>
        <p:grpSpPr>
          <a:xfrm>
            <a:off x="5925848" y="0"/>
            <a:ext cx="6384579" cy="6966857"/>
            <a:chOff x="5925848" y="0"/>
            <a:chExt cx="6384579" cy="6966857"/>
          </a:xfrm>
        </p:grpSpPr>
        <p:pic>
          <p:nvPicPr>
            <p:cNvPr id="38" name="Picture Placeholder 12" descr="A person playing a guitar with a child sitting on a couch&#10;&#10;Description automatically generated with low confidence">
              <a:extLst>
                <a:ext uri="{FF2B5EF4-FFF2-40B4-BE49-F238E27FC236}">
                  <a16:creationId xmlns:a16="http://schemas.microsoft.com/office/drawing/2014/main" id="{B8A58C66-B1AF-0341-8A5D-E2495FB7A0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49" r="5249"/>
            <a:stretch/>
          </p:blipFill>
          <p:spPr>
            <a:xfrm>
              <a:off x="5925848" y="2199046"/>
              <a:ext cx="3194339" cy="2387599"/>
            </a:xfrm>
            <a:prstGeom prst="rect">
              <a:avLst/>
            </a:prstGeom>
          </p:spPr>
        </p:pic>
        <p:pic>
          <p:nvPicPr>
            <p:cNvPr id="39" name="Picture Placeholder 16">
              <a:extLst>
                <a:ext uri="{FF2B5EF4-FFF2-40B4-BE49-F238E27FC236}">
                  <a16:creationId xmlns:a16="http://schemas.microsoft.com/office/drawing/2014/main" id="{A3721618-1B4E-8B4A-AF64-18D73B1EE7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26124" r="34102" b="-1"/>
            <a:stretch/>
          </p:blipFill>
          <p:spPr>
            <a:xfrm>
              <a:off x="5925848" y="4579259"/>
              <a:ext cx="3194339" cy="2387598"/>
            </a:xfrm>
            <a:prstGeom prst="rect">
              <a:avLst/>
            </a:prstGeom>
          </p:spPr>
        </p:pic>
        <p:pic>
          <p:nvPicPr>
            <p:cNvPr id="40" name="Picture Placeholder 8">
              <a:extLst>
                <a:ext uri="{FF2B5EF4-FFF2-40B4-BE49-F238E27FC236}">
                  <a16:creationId xmlns:a16="http://schemas.microsoft.com/office/drawing/2014/main" id="{AD97AD6C-508B-B943-8420-3BBCEE8FEE13}"/>
                </a:ext>
              </a:extLst>
            </p:cNvPr>
            <p:cNvPicPr>
              <a:picLocks noChangeAspect="1"/>
            </p:cNvPicPr>
            <p:nvPr userDrawn="1"/>
          </p:nvPicPr>
          <p:blipFill rotWithShape="1">
            <a:blip r:embed="rId4"/>
            <a:srcRect l="192" r="26200"/>
            <a:stretch/>
          </p:blipFill>
          <p:spPr>
            <a:xfrm>
              <a:off x="5925848" y="0"/>
              <a:ext cx="3194339" cy="2196271"/>
            </a:xfrm>
            <a:prstGeom prst="rect">
              <a:avLst/>
            </a:prstGeom>
          </p:spPr>
        </p:pic>
        <p:pic>
          <p:nvPicPr>
            <p:cNvPr id="41" name="Picture Placeholder 14">
              <a:extLst>
                <a:ext uri="{FF2B5EF4-FFF2-40B4-BE49-F238E27FC236}">
                  <a16:creationId xmlns:a16="http://schemas.microsoft.com/office/drawing/2014/main" id="{F87A4B60-1961-FF4D-87AB-AD34B73305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l="5447" r="5447"/>
            <a:stretch/>
          </p:blipFill>
          <p:spPr>
            <a:xfrm>
              <a:off x="9116088" y="2199046"/>
              <a:ext cx="3194339" cy="2387599"/>
            </a:xfrm>
            <a:prstGeom prst="rect">
              <a:avLst/>
            </a:prstGeom>
          </p:spPr>
        </p:pic>
        <p:pic>
          <p:nvPicPr>
            <p:cNvPr id="42" name="Picture Placeholder 18" descr="A picture containing person, outdoor, building, ground&#10;&#10;Description automatically generated">
              <a:extLst>
                <a:ext uri="{FF2B5EF4-FFF2-40B4-BE49-F238E27FC236}">
                  <a16:creationId xmlns:a16="http://schemas.microsoft.com/office/drawing/2014/main" id="{1281DAB3-FB16-FE45-BEB6-3A3556F6047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10560" r="10560"/>
            <a:stretch/>
          </p:blipFill>
          <p:spPr>
            <a:xfrm>
              <a:off x="9116088" y="4579259"/>
              <a:ext cx="3194339" cy="2387598"/>
            </a:xfrm>
            <a:prstGeom prst="rect">
              <a:avLst/>
            </a:prstGeom>
          </p:spPr>
        </p:pic>
        <p:pic>
          <p:nvPicPr>
            <p:cNvPr id="43" name="Picture Placeholder 10">
              <a:extLst>
                <a:ext uri="{FF2B5EF4-FFF2-40B4-BE49-F238E27FC236}">
                  <a16:creationId xmlns:a16="http://schemas.microsoft.com/office/drawing/2014/main" id="{ACA14149-8BAA-5043-A4B5-C9A73452D8A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519" r="1519"/>
            <a:stretch/>
          </p:blipFill>
          <p:spPr>
            <a:xfrm>
              <a:off x="9116088" y="0"/>
              <a:ext cx="3194339" cy="2196271"/>
            </a:xfrm>
            <a:prstGeom prst="rect">
              <a:avLst/>
            </a:prstGeom>
          </p:spPr>
        </p:pic>
      </p:grpSp>
      <p:sp>
        <p:nvSpPr>
          <p:cNvPr id="33" name="Rectangle 42">
            <a:extLst>
              <a:ext uri="{FF2B5EF4-FFF2-40B4-BE49-F238E27FC236}">
                <a16:creationId xmlns:a16="http://schemas.microsoft.com/office/drawing/2014/main" id="{7BDF18AF-65E3-0041-AADA-E3C3C3A1FD94}"/>
              </a:ext>
            </a:extLst>
          </p:cNvPr>
          <p:cNvSpPr/>
          <p:nvPr userDrawn="1"/>
        </p:nvSpPr>
        <p:spPr>
          <a:xfrm>
            <a:off x="853440" y="-20320"/>
            <a:ext cx="724856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8232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566" h="6888480">
                <a:moveTo>
                  <a:pt x="0" y="20320"/>
                </a:moveTo>
                <a:lnTo>
                  <a:pt x="5582326" y="0"/>
                </a:lnTo>
                <a:cubicBezTo>
                  <a:pt x="4718726" y="3156373"/>
                  <a:pt x="6059846" y="5632027"/>
                  <a:pt x="7248566" y="6888480"/>
                </a:cubicBezTo>
                <a:lnTo>
                  <a:pt x="0" y="6878320"/>
                </a:lnTo>
                <a:lnTo>
                  <a:pt x="0" y="20320"/>
                </a:lnTo>
                <a:close/>
              </a:path>
            </a:pathLst>
          </a:custGeom>
          <a:solidFill>
            <a:srgbClr val="99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2">
            <a:extLst>
              <a:ext uri="{FF2B5EF4-FFF2-40B4-BE49-F238E27FC236}">
                <a16:creationId xmlns:a16="http://schemas.microsoft.com/office/drawing/2014/main" id="{A0330E2B-5744-A044-ACAE-7F077A5E5C6A}"/>
              </a:ext>
            </a:extLst>
          </p:cNvPr>
          <p:cNvSpPr/>
          <p:nvPr userDrawn="1"/>
        </p:nvSpPr>
        <p:spPr>
          <a:xfrm>
            <a:off x="0" y="-20320"/>
            <a:ext cx="700472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726" h="6888480">
                <a:moveTo>
                  <a:pt x="0" y="20320"/>
                </a:moveTo>
                <a:lnTo>
                  <a:pt x="5562006" y="0"/>
                </a:lnTo>
                <a:cubicBezTo>
                  <a:pt x="4698406" y="3156373"/>
                  <a:pt x="6171606" y="5936827"/>
                  <a:pt x="7004726" y="6888480"/>
                </a:cubicBezTo>
                <a:lnTo>
                  <a:pt x="0" y="6878320"/>
                </a:lnTo>
                <a:lnTo>
                  <a:pt x="0" y="203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553F6D5-8365-2249-BBD2-3C938CB75AB6}"/>
              </a:ext>
            </a:extLst>
          </p:cNvPr>
          <p:cNvPicPr>
            <a:picLocks noChangeAspect="1"/>
          </p:cNvPicPr>
          <p:nvPr userDrawn="1"/>
        </p:nvPicPr>
        <p:blipFill>
          <a:blip r:embed="rId8"/>
          <a:stretch>
            <a:fillRect/>
          </a:stretch>
        </p:blipFill>
        <p:spPr>
          <a:xfrm>
            <a:off x="328483" y="263047"/>
            <a:ext cx="3635679" cy="121189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EF5EEF51-6C7E-2742-80D9-32F9014657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36148" y="5323562"/>
            <a:ext cx="5330919" cy="1006670"/>
          </a:xfrm>
          <a:prstGeom prst="rect">
            <a:avLst/>
          </a:prstGeom>
        </p:spPr>
      </p:pic>
      <p:sp>
        <p:nvSpPr>
          <p:cNvPr id="2" name="Title 1">
            <a:extLst>
              <a:ext uri="{FF2B5EF4-FFF2-40B4-BE49-F238E27FC236}">
                <a16:creationId xmlns:a16="http://schemas.microsoft.com/office/drawing/2014/main" id="{A892149C-219E-9C44-91A1-BC6E93765980}"/>
              </a:ext>
            </a:extLst>
          </p:cNvPr>
          <p:cNvSpPr>
            <a:spLocks noGrp="1"/>
          </p:cNvSpPr>
          <p:nvPr>
            <p:ph type="ctrTitle"/>
          </p:nvPr>
        </p:nvSpPr>
        <p:spPr>
          <a:xfrm>
            <a:off x="546265" y="1122363"/>
            <a:ext cx="4619501" cy="2387600"/>
          </a:xfrm>
        </p:spPr>
        <p:txBody>
          <a:bodyPr anchor="b"/>
          <a:lstStyle>
            <a:lvl1pPr algn="l">
              <a:defRPr sz="32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18E706C-9769-0549-875F-E22D29AC77C6}"/>
              </a:ext>
            </a:extLst>
          </p:cNvPr>
          <p:cNvSpPr>
            <a:spLocks noGrp="1"/>
          </p:cNvSpPr>
          <p:nvPr>
            <p:ph type="subTitle" idx="1"/>
          </p:nvPr>
        </p:nvSpPr>
        <p:spPr>
          <a:xfrm>
            <a:off x="546265" y="3602038"/>
            <a:ext cx="4619501"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CFFFBB-676D-1243-8398-D5B303101B52}"/>
              </a:ext>
            </a:extLst>
          </p:cNvPr>
          <p:cNvSpPr>
            <a:spLocks noGrp="1"/>
          </p:cNvSpPr>
          <p:nvPr>
            <p:ph type="dt" sz="half" idx="10"/>
          </p:nvPr>
        </p:nvSpPr>
        <p:spPr>
          <a:xfrm>
            <a:off x="546265" y="6356350"/>
            <a:ext cx="985652" cy="365125"/>
          </a:xfrm>
        </p:spPr>
        <p:txBody>
          <a:bodyPr/>
          <a:lstStyle>
            <a:lvl1pPr>
              <a:defRPr>
                <a:solidFill>
                  <a:schemeClr val="bg1"/>
                </a:solidFill>
              </a:defRPr>
            </a:lvl1pPr>
          </a:lstStyle>
          <a:p>
            <a:fld id="{C61CBDF2-4127-F44E-8964-0A1FB23619BC}" type="datetimeFigureOut">
              <a:rPr lang="en-US" smtClean="0"/>
              <a:pPr/>
              <a:t>9/16/2021</a:t>
            </a:fld>
            <a:endParaRPr lang="en-US">
              <a:solidFill>
                <a:schemeClr val="bg1"/>
              </a:solidFill>
            </a:endParaRPr>
          </a:p>
        </p:txBody>
      </p:sp>
      <p:sp>
        <p:nvSpPr>
          <p:cNvPr id="5" name="Footer Placeholder 4">
            <a:extLst>
              <a:ext uri="{FF2B5EF4-FFF2-40B4-BE49-F238E27FC236}">
                <a16:creationId xmlns:a16="http://schemas.microsoft.com/office/drawing/2014/main" id="{7A86E147-525D-2542-8A3F-114A814E53A8}"/>
              </a:ext>
            </a:extLst>
          </p:cNvPr>
          <p:cNvSpPr>
            <a:spLocks noGrp="1"/>
          </p:cNvSpPr>
          <p:nvPr>
            <p:ph type="ftr" sz="quarter" idx="11"/>
          </p:nvPr>
        </p:nvSpPr>
        <p:spPr>
          <a:xfrm>
            <a:off x="1906485" y="6356350"/>
            <a:ext cx="1899060" cy="365125"/>
          </a:xfrm>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FDB8E087-A6AE-D240-88B4-6C205BAEBB92}"/>
              </a:ext>
            </a:extLst>
          </p:cNvPr>
          <p:cNvSpPr>
            <a:spLocks noGrp="1"/>
          </p:cNvSpPr>
          <p:nvPr>
            <p:ph type="sldNum" sz="quarter" idx="12"/>
          </p:nvPr>
        </p:nvSpPr>
        <p:spPr>
          <a:xfrm>
            <a:off x="4523506" y="6356350"/>
            <a:ext cx="642260" cy="365125"/>
          </a:xfrm>
        </p:spPr>
        <p:txBody>
          <a:bodyPr/>
          <a:lstStyle>
            <a:lvl1pPr>
              <a:defRPr>
                <a:solidFill>
                  <a:schemeClr val="bg1"/>
                </a:solidFill>
              </a:defRPr>
            </a:lvl1pPr>
          </a:lstStyle>
          <a:p>
            <a:fld id="{E4054937-8CB5-F840-B41B-5404332F8165}" type="slidenum">
              <a:rPr lang="en-US" smtClean="0"/>
              <a:pPr/>
              <a:t>‹#›</a:t>
            </a:fld>
            <a:endParaRPr lang="en-US"/>
          </a:p>
        </p:txBody>
      </p:sp>
    </p:spTree>
    <p:extLst>
      <p:ext uri="{BB962C8B-B14F-4D97-AF65-F5344CB8AC3E}">
        <p14:creationId xmlns:p14="http://schemas.microsoft.com/office/powerpoint/2010/main" val="258800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23003-0AE6-874D-9AA5-CBAE18BBDFD2}"/>
              </a:ext>
            </a:extLst>
          </p:cNvPr>
          <p:cNvGrpSpPr/>
          <p:nvPr userDrawn="1"/>
        </p:nvGrpSpPr>
        <p:grpSpPr>
          <a:xfrm>
            <a:off x="10361991" y="0"/>
            <a:ext cx="1841884" cy="6868160"/>
            <a:chOff x="7279339" y="0"/>
            <a:chExt cx="1841884" cy="6868160"/>
          </a:xfrm>
        </p:grpSpPr>
        <p:sp>
          <p:nvSpPr>
            <p:cNvPr id="10" name="Rectangle 8">
              <a:extLst>
                <a:ext uri="{FF2B5EF4-FFF2-40B4-BE49-F238E27FC236}">
                  <a16:creationId xmlns:a16="http://schemas.microsoft.com/office/drawing/2014/main" id="{93BDDEF9-87B0-0240-893B-DD54244F65D9}"/>
                </a:ext>
              </a:extLst>
            </p:cNvPr>
            <p:cNvSpPr/>
            <p:nvPr userDrawn="1"/>
          </p:nvSpPr>
          <p:spPr>
            <a:xfrm>
              <a:off x="7279339" y="0"/>
              <a:ext cx="1425510"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 name="connsiteX0" fmla="*/ 75191 w 1438346"/>
                <a:gd name="connsiteY0" fmla="*/ 0 h 6868160"/>
                <a:gd name="connsiteX1" fmla="*/ 1438346 w 1438346"/>
                <a:gd name="connsiteY1" fmla="*/ 0 h 6868160"/>
                <a:gd name="connsiteX2" fmla="*/ 1438346 w 1438346"/>
                <a:gd name="connsiteY2" fmla="*/ 6858000 h 6868160"/>
                <a:gd name="connsiteX3" fmla="*/ 715271 w 1438346"/>
                <a:gd name="connsiteY3" fmla="*/ 6868160 h 6868160"/>
                <a:gd name="connsiteX4" fmla="*/ 75191 w 1438346"/>
                <a:gd name="connsiteY4" fmla="*/ 0 h 6868160"/>
                <a:gd name="connsiteX0" fmla="*/ 62355 w 1425510"/>
                <a:gd name="connsiteY0" fmla="*/ 0 h 6868160"/>
                <a:gd name="connsiteX1" fmla="*/ 1425510 w 1425510"/>
                <a:gd name="connsiteY1" fmla="*/ 0 h 6868160"/>
                <a:gd name="connsiteX2" fmla="*/ 1425510 w 1425510"/>
                <a:gd name="connsiteY2" fmla="*/ 6858000 h 6868160"/>
                <a:gd name="connsiteX3" fmla="*/ 702435 w 1425510"/>
                <a:gd name="connsiteY3" fmla="*/ 6868160 h 6868160"/>
                <a:gd name="connsiteX4" fmla="*/ 62355 w 1425510"/>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10" h="6868160">
                  <a:moveTo>
                    <a:pt x="62355" y="0"/>
                  </a:moveTo>
                  <a:lnTo>
                    <a:pt x="1425510" y="0"/>
                  </a:lnTo>
                  <a:lnTo>
                    <a:pt x="1425510" y="6858000"/>
                  </a:lnTo>
                  <a:lnTo>
                    <a:pt x="702435" y="6868160"/>
                  </a:lnTo>
                  <a:cubicBezTo>
                    <a:pt x="-181485" y="3379893"/>
                    <a:pt x="-8765" y="1456267"/>
                    <a:pt x="62355" y="0"/>
                  </a:cubicBezTo>
                  <a:close/>
                </a:path>
              </a:pathLst>
            </a:custGeom>
            <a:solidFill>
              <a:srgbClr val="99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922F91-7499-D746-8D21-25599BF704C4}"/>
                </a:ext>
              </a:extLst>
            </p:cNvPr>
            <p:cNvSpPr/>
            <p:nvPr userDrawn="1"/>
          </p:nvSpPr>
          <p:spPr>
            <a:xfrm>
              <a:off x="7659879" y="0"/>
              <a:ext cx="1461344"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44" h="6868160">
                  <a:moveTo>
                    <a:pt x="98189" y="0"/>
                  </a:moveTo>
                  <a:lnTo>
                    <a:pt x="1461344" y="0"/>
                  </a:lnTo>
                  <a:lnTo>
                    <a:pt x="1461344" y="6858000"/>
                  </a:lnTo>
                  <a:lnTo>
                    <a:pt x="738269" y="6868160"/>
                  </a:lnTo>
                  <a:cubicBezTo>
                    <a:pt x="-277731" y="2922693"/>
                    <a:pt x="27069" y="1456267"/>
                    <a:pt x="9818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1D34495-35B6-DD48-ABF1-5C8FCC2B992C}"/>
              </a:ext>
            </a:extLst>
          </p:cNvPr>
          <p:cNvSpPr>
            <a:spLocks noGrp="1"/>
          </p:cNvSpPr>
          <p:nvPr>
            <p:ph type="title"/>
          </p:nvPr>
        </p:nvSpPr>
        <p:spPr>
          <a:xfrm>
            <a:off x="427512" y="365125"/>
            <a:ext cx="8870869"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774167-B383-7047-9C6B-76C892973CC5}"/>
              </a:ext>
            </a:extLst>
          </p:cNvPr>
          <p:cNvSpPr>
            <a:spLocks noGrp="1"/>
          </p:cNvSpPr>
          <p:nvPr>
            <p:ph idx="1"/>
          </p:nvPr>
        </p:nvSpPr>
        <p:spPr>
          <a:xfrm>
            <a:off x="427512" y="1825625"/>
            <a:ext cx="8870868" cy="41357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47C21C-1139-B748-94FE-BFBA29D79933}"/>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5" name="Footer Placeholder 4">
            <a:extLst>
              <a:ext uri="{FF2B5EF4-FFF2-40B4-BE49-F238E27FC236}">
                <a16:creationId xmlns:a16="http://schemas.microsoft.com/office/drawing/2014/main" id="{CC20EFC9-75E7-6E43-AF84-37C556C4D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E397D-2856-BF40-AB15-D48B6B02059D}"/>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B1680A8B-8286-A74C-889B-43AAAC6F5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
        <p:nvSpPr>
          <p:cNvPr id="12" name="Picture Placeholder 11">
            <a:extLst>
              <a:ext uri="{FF2B5EF4-FFF2-40B4-BE49-F238E27FC236}">
                <a16:creationId xmlns:a16="http://schemas.microsoft.com/office/drawing/2014/main" id="{2BC29C63-F10E-C346-A224-2173AA578618}"/>
              </a:ext>
            </a:extLst>
          </p:cNvPr>
          <p:cNvSpPr>
            <a:spLocks noGrp="1"/>
          </p:cNvSpPr>
          <p:nvPr>
            <p:ph type="pic" sz="quarter" idx="13"/>
          </p:nvPr>
        </p:nvSpPr>
        <p:spPr>
          <a:xfrm>
            <a:off x="9611437" y="1032062"/>
            <a:ext cx="2262187" cy="2262188"/>
          </a:xfrm>
        </p:spPr>
        <p:txBody>
          <a:bodyPr/>
          <a:lstStyle/>
          <a:p>
            <a:endParaRPr lang="en-US"/>
          </a:p>
        </p:txBody>
      </p:sp>
      <p:sp>
        <p:nvSpPr>
          <p:cNvPr id="13" name="Picture Placeholder 11">
            <a:extLst>
              <a:ext uri="{FF2B5EF4-FFF2-40B4-BE49-F238E27FC236}">
                <a16:creationId xmlns:a16="http://schemas.microsoft.com/office/drawing/2014/main" id="{E4A13A32-D5C6-C64B-8B17-17150B6EE31A}"/>
              </a:ext>
            </a:extLst>
          </p:cNvPr>
          <p:cNvSpPr>
            <a:spLocks noGrp="1"/>
          </p:cNvSpPr>
          <p:nvPr>
            <p:ph type="pic" sz="quarter" idx="14"/>
          </p:nvPr>
        </p:nvSpPr>
        <p:spPr>
          <a:xfrm>
            <a:off x="9611437" y="3491718"/>
            <a:ext cx="2262187" cy="1563542"/>
          </a:xfrm>
        </p:spPr>
        <p:txBody>
          <a:bodyPr/>
          <a:lstStyle/>
          <a:p>
            <a:endParaRPr lang="en-US"/>
          </a:p>
        </p:txBody>
      </p:sp>
    </p:spTree>
    <p:extLst>
      <p:ext uri="{BB962C8B-B14F-4D97-AF65-F5344CB8AC3E}">
        <p14:creationId xmlns:p14="http://schemas.microsoft.com/office/powerpoint/2010/main" val="509624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whitebas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B2F7C0-14C2-DE41-952E-E98AB847D44A}"/>
              </a:ext>
            </a:extLst>
          </p:cNvPr>
          <p:cNvPicPr>
            <a:picLocks noChangeAspect="1"/>
          </p:cNvPicPr>
          <p:nvPr userDrawn="1"/>
        </p:nvPicPr>
        <p:blipFill>
          <a:blip r:embed="rId2"/>
          <a:srcRect/>
          <a:stretch/>
        </p:blipFill>
        <p:spPr>
          <a:xfrm>
            <a:off x="0" y="-403761"/>
            <a:ext cx="12309485" cy="7261760"/>
          </a:xfrm>
          <a:prstGeom prst="rect">
            <a:avLst/>
          </a:prstGeom>
        </p:spPr>
      </p:pic>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0893DE9-C358-114C-9C22-71F83CF75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1ECF7E1-37E2-FC45-B226-E5401CE6B5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32581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FE-D329-4C42-91CC-D8340CE9C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8B3857-2850-AD40-BEE5-07C9EB3E1118}"/>
              </a:ext>
            </a:extLst>
          </p:cNvPr>
          <p:cNvSpPr>
            <a:spLocks noGrp="1"/>
          </p:cNvSpPr>
          <p:nvPr>
            <p:ph sz="half" idx="1"/>
          </p:nvPr>
        </p:nvSpPr>
        <p:spPr>
          <a:xfrm>
            <a:off x="427512" y="1825625"/>
            <a:ext cx="5592288"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AA12E8-D8A4-6C4C-A1BD-5E0659E6EE4A}"/>
              </a:ext>
            </a:extLst>
          </p:cNvPr>
          <p:cNvSpPr>
            <a:spLocks noGrp="1"/>
          </p:cNvSpPr>
          <p:nvPr>
            <p:ph sz="half" idx="2"/>
          </p:nvPr>
        </p:nvSpPr>
        <p:spPr>
          <a:xfrm>
            <a:off x="6172199" y="1825625"/>
            <a:ext cx="5679371"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54029D-D517-704F-A1A8-DBCCBA202137}"/>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6" name="Footer Placeholder 5">
            <a:extLst>
              <a:ext uri="{FF2B5EF4-FFF2-40B4-BE49-F238E27FC236}">
                <a16:creationId xmlns:a16="http://schemas.microsoft.com/office/drawing/2014/main" id="{F858470A-CA27-9B49-88F7-28B2D0325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899F-79AD-7143-9712-98A3909398F7}"/>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AA0A705F-F62D-4442-80A8-0C0B09647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4172221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2CF-01A9-354E-8E37-A6593B063C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11388-5373-B141-B413-287D6D1F0B9E}"/>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4" name="Footer Placeholder 3">
            <a:extLst>
              <a:ext uri="{FF2B5EF4-FFF2-40B4-BE49-F238E27FC236}">
                <a16:creationId xmlns:a16="http://schemas.microsoft.com/office/drawing/2014/main" id="{98DE6D51-FFC6-A648-983E-0E131EF21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B2AD4-A736-774A-B874-DB4ADDDE5416}"/>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1631420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12497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2CF-01A9-354E-8E37-A6593B063C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11388-5373-B141-B413-287D6D1F0B9E}"/>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4" name="Footer Placeholder 3">
            <a:extLst>
              <a:ext uri="{FF2B5EF4-FFF2-40B4-BE49-F238E27FC236}">
                <a16:creationId xmlns:a16="http://schemas.microsoft.com/office/drawing/2014/main" id="{98DE6D51-FFC6-A648-983E-0E131EF21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B2AD4-A736-774A-B874-DB4ADDDE5416}"/>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3624417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laceholder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79A5802-0131-1448-BF60-7EB866D48932}"/>
              </a:ext>
            </a:extLst>
          </p:cNvPr>
          <p:cNvSpPr>
            <a:spLocks noGrp="1"/>
          </p:cNvSpPr>
          <p:nvPr>
            <p:ph type="pic" sz="quarter" idx="15"/>
          </p:nvPr>
        </p:nvSpPr>
        <p:spPr>
          <a:xfrm>
            <a:off x="5925848" y="2199046"/>
            <a:ext cx="3194339" cy="2387599"/>
          </a:xfrm>
        </p:spPr>
      </p:sp>
      <p:sp>
        <p:nvSpPr>
          <p:cNvPr id="7" name="Picture Placeholder 5">
            <a:extLst>
              <a:ext uri="{FF2B5EF4-FFF2-40B4-BE49-F238E27FC236}">
                <a16:creationId xmlns:a16="http://schemas.microsoft.com/office/drawing/2014/main" id="{ADD30023-31FF-1B4A-8555-CE1655D8F821}"/>
              </a:ext>
            </a:extLst>
          </p:cNvPr>
          <p:cNvSpPr>
            <a:spLocks noGrp="1"/>
          </p:cNvSpPr>
          <p:nvPr>
            <p:ph type="pic" sz="quarter" idx="17"/>
          </p:nvPr>
        </p:nvSpPr>
        <p:spPr>
          <a:xfrm>
            <a:off x="5925848" y="4579259"/>
            <a:ext cx="3194339" cy="2387598"/>
          </a:xfrm>
        </p:spPr>
      </p:sp>
      <p:sp>
        <p:nvSpPr>
          <p:cNvPr id="10" name="Picture Placeholder 3">
            <a:extLst>
              <a:ext uri="{FF2B5EF4-FFF2-40B4-BE49-F238E27FC236}">
                <a16:creationId xmlns:a16="http://schemas.microsoft.com/office/drawing/2014/main" id="{32C3CB8D-3993-D043-B03F-CFED11D1D5DA}"/>
              </a:ext>
            </a:extLst>
          </p:cNvPr>
          <p:cNvSpPr>
            <a:spLocks noGrp="1"/>
          </p:cNvSpPr>
          <p:nvPr>
            <p:ph type="pic" sz="quarter" idx="19"/>
          </p:nvPr>
        </p:nvSpPr>
        <p:spPr>
          <a:xfrm>
            <a:off x="5925848" y="0"/>
            <a:ext cx="3194339" cy="2196271"/>
          </a:xfrm>
        </p:spPr>
      </p:sp>
      <p:sp>
        <p:nvSpPr>
          <p:cNvPr id="14" name="Picture Placeholder 3">
            <a:extLst>
              <a:ext uri="{FF2B5EF4-FFF2-40B4-BE49-F238E27FC236}">
                <a16:creationId xmlns:a16="http://schemas.microsoft.com/office/drawing/2014/main" id="{C6FBF024-4A1C-AB4F-80A3-E2ADC5D86CFA}"/>
              </a:ext>
            </a:extLst>
          </p:cNvPr>
          <p:cNvSpPr>
            <a:spLocks noGrp="1"/>
          </p:cNvSpPr>
          <p:nvPr>
            <p:ph type="pic" sz="quarter" idx="20"/>
          </p:nvPr>
        </p:nvSpPr>
        <p:spPr>
          <a:xfrm>
            <a:off x="9116088" y="2199046"/>
            <a:ext cx="3194339" cy="2387599"/>
          </a:xfrm>
        </p:spPr>
      </p:sp>
      <p:sp>
        <p:nvSpPr>
          <p:cNvPr id="15" name="Picture Placeholder 5">
            <a:extLst>
              <a:ext uri="{FF2B5EF4-FFF2-40B4-BE49-F238E27FC236}">
                <a16:creationId xmlns:a16="http://schemas.microsoft.com/office/drawing/2014/main" id="{C5EC1339-2AF8-1F4A-8B02-962C15788216}"/>
              </a:ext>
            </a:extLst>
          </p:cNvPr>
          <p:cNvSpPr>
            <a:spLocks noGrp="1"/>
          </p:cNvSpPr>
          <p:nvPr>
            <p:ph type="pic" sz="quarter" idx="21"/>
          </p:nvPr>
        </p:nvSpPr>
        <p:spPr>
          <a:xfrm>
            <a:off x="9116088" y="4579259"/>
            <a:ext cx="3194339" cy="2387598"/>
          </a:xfrm>
        </p:spPr>
      </p:sp>
      <p:sp>
        <p:nvSpPr>
          <p:cNvPr id="16" name="Picture Placeholder 3">
            <a:extLst>
              <a:ext uri="{FF2B5EF4-FFF2-40B4-BE49-F238E27FC236}">
                <a16:creationId xmlns:a16="http://schemas.microsoft.com/office/drawing/2014/main" id="{20CF6A07-8F8F-EA42-B76E-D5B496C8EFE1}"/>
              </a:ext>
            </a:extLst>
          </p:cNvPr>
          <p:cNvSpPr>
            <a:spLocks noGrp="1"/>
          </p:cNvSpPr>
          <p:nvPr>
            <p:ph type="pic" sz="quarter" idx="22"/>
          </p:nvPr>
        </p:nvSpPr>
        <p:spPr>
          <a:xfrm>
            <a:off x="9116088" y="0"/>
            <a:ext cx="3194339" cy="2196271"/>
          </a:xfrm>
        </p:spPr>
      </p:sp>
      <p:sp>
        <p:nvSpPr>
          <p:cNvPr id="17" name="Title 16">
            <a:extLst>
              <a:ext uri="{FF2B5EF4-FFF2-40B4-BE49-F238E27FC236}">
                <a16:creationId xmlns:a16="http://schemas.microsoft.com/office/drawing/2014/main" id="{21165B91-9840-C441-B859-A84750E6DA22}"/>
              </a:ext>
            </a:extLst>
          </p:cNvPr>
          <p:cNvSpPr>
            <a:spLocks noGrp="1"/>
          </p:cNvSpPr>
          <p:nvPr>
            <p:ph type="title" hasCustomPrompt="1"/>
          </p:nvPr>
        </p:nvSpPr>
        <p:spPr>
          <a:xfrm>
            <a:off x="427512" y="365125"/>
            <a:ext cx="4794728" cy="1325563"/>
          </a:xfrm>
        </p:spPr>
        <p:txBody>
          <a:bodyPr/>
          <a:lstStyle/>
          <a:p>
            <a:r>
              <a:rPr lang="en-GB"/>
              <a:t>Image montage</a:t>
            </a:r>
            <a:br>
              <a:rPr lang="en-GB"/>
            </a:br>
            <a:r>
              <a:rPr lang="en-GB"/>
              <a:t>setup page</a:t>
            </a:r>
            <a:endParaRPr lang="en-US"/>
          </a:p>
        </p:txBody>
      </p:sp>
    </p:spTree>
    <p:extLst>
      <p:ext uri="{BB962C8B-B14F-4D97-AF65-F5344CB8AC3E}">
        <p14:creationId xmlns:p14="http://schemas.microsoft.com/office/powerpoint/2010/main" val="2224545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5F0BF64-5AF0-4841-A8B2-BEC76DA743BC}"/>
              </a:ext>
            </a:extLst>
          </p:cNvPr>
          <p:cNvGrpSpPr/>
          <p:nvPr userDrawn="1"/>
        </p:nvGrpSpPr>
        <p:grpSpPr>
          <a:xfrm>
            <a:off x="5925848" y="0"/>
            <a:ext cx="6384579" cy="6966857"/>
            <a:chOff x="5925848" y="0"/>
            <a:chExt cx="6384579" cy="6966857"/>
          </a:xfrm>
        </p:grpSpPr>
        <p:pic>
          <p:nvPicPr>
            <p:cNvPr id="17" name="Picture Placeholder 12" descr="A person playing a guitar with a child sitting on a couch&#10;&#10;Description automatically generated with low confidence">
              <a:extLst>
                <a:ext uri="{FF2B5EF4-FFF2-40B4-BE49-F238E27FC236}">
                  <a16:creationId xmlns:a16="http://schemas.microsoft.com/office/drawing/2014/main" id="{316F1924-95A8-1E4B-AC2D-C58F001B1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49" r="5249"/>
            <a:stretch/>
          </p:blipFill>
          <p:spPr>
            <a:xfrm>
              <a:off x="5925848" y="2199046"/>
              <a:ext cx="3194339" cy="2387599"/>
            </a:xfrm>
            <a:prstGeom prst="rect">
              <a:avLst/>
            </a:prstGeom>
          </p:spPr>
        </p:pic>
        <p:pic>
          <p:nvPicPr>
            <p:cNvPr id="18" name="Picture Placeholder 16">
              <a:extLst>
                <a:ext uri="{FF2B5EF4-FFF2-40B4-BE49-F238E27FC236}">
                  <a16:creationId xmlns:a16="http://schemas.microsoft.com/office/drawing/2014/main" id="{D70A4F37-8CE9-664F-B3E0-344C30563A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26124" r="34102" b="-1"/>
            <a:stretch/>
          </p:blipFill>
          <p:spPr>
            <a:xfrm>
              <a:off x="5925848" y="4579259"/>
              <a:ext cx="3194339" cy="2387598"/>
            </a:xfrm>
            <a:prstGeom prst="rect">
              <a:avLst/>
            </a:prstGeom>
          </p:spPr>
        </p:pic>
        <p:pic>
          <p:nvPicPr>
            <p:cNvPr id="19" name="Picture Placeholder 8">
              <a:extLst>
                <a:ext uri="{FF2B5EF4-FFF2-40B4-BE49-F238E27FC236}">
                  <a16:creationId xmlns:a16="http://schemas.microsoft.com/office/drawing/2014/main" id="{8E6015DD-ED1E-B145-8315-1E1A35B2D024}"/>
                </a:ext>
              </a:extLst>
            </p:cNvPr>
            <p:cNvPicPr>
              <a:picLocks noChangeAspect="1"/>
            </p:cNvPicPr>
            <p:nvPr userDrawn="1"/>
          </p:nvPicPr>
          <p:blipFill rotWithShape="1">
            <a:blip r:embed="rId4"/>
            <a:srcRect l="192" r="26200"/>
            <a:stretch/>
          </p:blipFill>
          <p:spPr>
            <a:xfrm>
              <a:off x="5925848" y="0"/>
              <a:ext cx="3194339" cy="2196271"/>
            </a:xfrm>
            <a:prstGeom prst="rect">
              <a:avLst/>
            </a:prstGeom>
          </p:spPr>
        </p:pic>
        <p:pic>
          <p:nvPicPr>
            <p:cNvPr id="20" name="Picture Placeholder 14">
              <a:extLst>
                <a:ext uri="{FF2B5EF4-FFF2-40B4-BE49-F238E27FC236}">
                  <a16:creationId xmlns:a16="http://schemas.microsoft.com/office/drawing/2014/main" id="{0B329AB2-904D-8B44-AA1B-7625AAE08B30}"/>
                </a:ext>
              </a:extLst>
            </p:cNvPr>
            <p:cNvPicPr>
              <a:picLocks noChangeAspect="1"/>
            </p:cNvPicPr>
            <p:nvPr userDrawn="1"/>
          </p:nvPicPr>
          <p:blipFill>
            <a:blip r:embed="rId5" cstate="screen">
              <a:extLst>
                <a:ext uri="{28A0092B-C50C-407E-A947-70E740481C1C}">
                  <a14:useLocalDpi xmlns:a14="http://schemas.microsoft.com/office/drawing/2010/main"/>
                </a:ext>
              </a:extLst>
            </a:blip>
            <a:srcRect l="5447" r="5447"/>
            <a:stretch/>
          </p:blipFill>
          <p:spPr>
            <a:xfrm>
              <a:off x="9116088" y="2199046"/>
              <a:ext cx="3194339" cy="2387599"/>
            </a:xfrm>
            <a:prstGeom prst="rect">
              <a:avLst/>
            </a:prstGeom>
          </p:spPr>
        </p:pic>
        <p:pic>
          <p:nvPicPr>
            <p:cNvPr id="21" name="Picture Placeholder 18" descr="A picture containing person, outdoor, building, ground&#10;&#10;Description automatically generated">
              <a:extLst>
                <a:ext uri="{FF2B5EF4-FFF2-40B4-BE49-F238E27FC236}">
                  <a16:creationId xmlns:a16="http://schemas.microsoft.com/office/drawing/2014/main" id="{72DB6E9D-6F7E-3B48-AEF7-32F7E9FD96CF}"/>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10560" r="10560"/>
            <a:stretch/>
          </p:blipFill>
          <p:spPr>
            <a:xfrm>
              <a:off x="9116088" y="4579259"/>
              <a:ext cx="3194339" cy="2387598"/>
            </a:xfrm>
            <a:prstGeom prst="rect">
              <a:avLst/>
            </a:prstGeom>
          </p:spPr>
        </p:pic>
        <p:pic>
          <p:nvPicPr>
            <p:cNvPr id="22" name="Picture Placeholder 10">
              <a:extLst>
                <a:ext uri="{FF2B5EF4-FFF2-40B4-BE49-F238E27FC236}">
                  <a16:creationId xmlns:a16="http://schemas.microsoft.com/office/drawing/2014/main" id="{A75DC6C2-C594-8847-A2F1-A229F06955DD}"/>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519" r="1519"/>
            <a:stretch/>
          </p:blipFill>
          <p:spPr>
            <a:xfrm>
              <a:off x="9116088" y="0"/>
              <a:ext cx="3194339" cy="2196271"/>
            </a:xfrm>
            <a:prstGeom prst="rect">
              <a:avLst/>
            </a:prstGeom>
          </p:spPr>
        </p:pic>
      </p:grpSp>
      <p:sp>
        <p:nvSpPr>
          <p:cNvPr id="33" name="Rectangle 42">
            <a:extLst>
              <a:ext uri="{FF2B5EF4-FFF2-40B4-BE49-F238E27FC236}">
                <a16:creationId xmlns:a16="http://schemas.microsoft.com/office/drawing/2014/main" id="{7BDF18AF-65E3-0041-AADA-E3C3C3A1FD94}"/>
              </a:ext>
            </a:extLst>
          </p:cNvPr>
          <p:cNvSpPr/>
          <p:nvPr userDrawn="1"/>
        </p:nvSpPr>
        <p:spPr>
          <a:xfrm>
            <a:off x="853440" y="-20320"/>
            <a:ext cx="724856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8232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566" h="6888480">
                <a:moveTo>
                  <a:pt x="0" y="20320"/>
                </a:moveTo>
                <a:lnTo>
                  <a:pt x="5582326" y="0"/>
                </a:lnTo>
                <a:cubicBezTo>
                  <a:pt x="4718726" y="3156373"/>
                  <a:pt x="6059846" y="5632027"/>
                  <a:pt x="7248566" y="6888480"/>
                </a:cubicBezTo>
                <a:lnTo>
                  <a:pt x="0" y="6878320"/>
                </a:lnTo>
                <a:lnTo>
                  <a:pt x="0" y="20320"/>
                </a:lnTo>
                <a:close/>
              </a:path>
            </a:pathLst>
          </a:custGeom>
          <a:solidFill>
            <a:srgbClr val="CAB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2">
            <a:extLst>
              <a:ext uri="{FF2B5EF4-FFF2-40B4-BE49-F238E27FC236}">
                <a16:creationId xmlns:a16="http://schemas.microsoft.com/office/drawing/2014/main" id="{A0330E2B-5744-A044-ACAE-7F077A5E5C6A}"/>
              </a:ext>
            </a:extLst>
          </p:cNvPr>
          <p:cNvSpPr/>
          <p:nvPr userDrawn="1"/>
        </p:nvSpPr>
        <p:spPr>
          <a:xfrm>
            <a:off x="0" y="-20320"/>
            <a:ext cx="700472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726" h="6888480">
                <a:moveTo>
                  <a:pt x="0" y="20320"/>
                </a:moveTo>
                <a:lnTo>
                  <a:pt x="5562006" y="0"/>
                </a:lnTo>
                <a:cubicBezTo>
                  <a:pt x="4698406" y="3156373"/>
                  <a:pt x="6171606" y="5936827"/>
                  <a:pt x="7004726" y="6888480"/>
                </a:cubicBezTo>
                <a:lnTo>
                  <a:pt x="0" y="6878320"/>
                </a:lnTo>
                <a:lnTo>
                  <a:pt x="0" y="203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553F6D5-8365-2249-BBD2-3C938CB75AB6}"/>
              </a:ext>
            </a:extLst>
          </p:cNvPr>
          <p:cNvPicPr>
            <a:picLocks noChangeAspect="1"/>
          </p:cNvPicPr>
          <p:nvPr userDrawn="1"/>
        </p:nvPicPr>
        <p:blipFill>
          <a:blip r:embed="rId8"/>
          <a:stretch>
            <a:fillRect/>
          </a:stretch>
        </p:blipFill>
        <p:spPr>
          <a:xfrm>
            <a:off x="328483" y="263047"/>
            <a:ext cx="3635679" cy="121189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EF5EEF51-6C7E-2742-80D9-32F9014657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36148" y="5323562"/>
            <a:ext cx="5330919" cy="1006670"/>
          </a:xfrm>
          <a:prstGeom prst="rect">
            <a:avLst/>
          </a:prstGeom>
        </p:spPr>
      </p:pic>
      <p:sp>
        <p:nvSpPr>
          <p:cNvPr id="2" name="Title 1">
            <a:extLst>
              <a:ext uri="{FF2B5EF4-FFF2-40B4-BE49-F238E27FC236}">
                <a16:creationId xmlns:a16="http://schemas.microsoft.com/office/drawing/2014/main" id="{A892149C-219E-9C44-91A1-BC6E93765980}"/>
              </a:ext>
            </a:extLst>
          </p:cNvPr>
          <p:cNvSpPr>
            <a:spLocks noGrp="1"/>
          </p:cNvSpPr>
          <p:nvPr>
            <p:ph type="ctrTitle"/>
          </p:nvPr>
        </p:nvSpPr>
        <p:spPr>
          <a:xfrm>
            <a:off x="546265" y="1122363"/>
            <a:ext cx="4619501" cy="2387600"/>
          </a:xfrm>
        </p:spPr>
        <p:txBody>
          <a:bodyPr anchor="b"/>
          <a:lstStyle>
            <a:lvl1pPr algn="l">
              <a:defRPr sz="32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18E706C-9769-0549-875F-E22D29AC77C6}"/>
              </a:ext>
            </a:extLst>
          </p:cNvPr>
          <p:cNvSpPr>
            <a:spLocks noGrp="1"/>
          </p:cNvSpPr>
          <p:nvPr>
            <p:ph type="subTitle" idx="1"/>
          </p:nvPr>
        </p:nvSpPr>
        <p:spPr>
          <a:xfrm>
            <a:off x="546265" y="3602038"/>
            <a:ext cx="4619501"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1FCFFFBB-676D-1243-8398-D5B303101B52}"/>
              </a:ext>
            </a:extLst>
          </p:cNvPr>
          <p:cNvSpPr>
            <a:spLocks noGrp="1"/>
          </p:cNvSpPr>
          <p:nvPr>
            <p:ph type="dt" sz="half" idx="10"/>
          </p:nvPr>
        </p:nvSpPr>
        <p:spPr>
          <a:xfrm>
            <a:off x="546265" y="6356350"/>
            <a:ext cx="985652" cy="365125"/>
          </a:xfrm>
        </p:spPr>
        <p:txBody>
          <a:bodyPr/>
          <a:lstStyle>
            <a:lvl1pPr>
              <a:defRPr>
                <a:solidFill>
                  <a:schemeClr val="bg1"/>
                </a:solidFill>
              </a:defRPr>
            </a:lvl1pPr>
          </a:lstStyle>
          <a:p>
            <a:fld id="{C61CBDF2-4127-F44E-8964-0A1FB23619BC}" type="datetimeFigureOut">
              <a:rPr lang="en-US" smtClean="0"/>
              <a:pPr/>
              <a:t>9/16/2021</a:t>
            </a:fld>
            <a:endParaRPr lang="en-US" dirty="0">
              <a:solidFill>
                <a:schemeClr val="bg1"/>
              </a:solidFill>
            </a:endParaRPr>
          </a:p>
        </p:txBody>
      </p:sp>
      <p:sp>
        <p:nvSpPr>
          <p:cNvPr id="5" name="Footer Placeholder 4">
            <a:extLst>
              <a:ext uri="{FF2B5EF4-FFF2-40B4-BE49-F238E27FC236}">
                <a16:creationId xmlns:a16="http://schemas.microsoft.com/office/drawing/2014/main" id="{7A86E147-525D-2542-8A3F-114A814E53A8}"/>
              </a:ext>
            </a:extLst>
          </p:cNvPr>
          <p:cNvSpPr>
            <a:spLocks noGrp="1"/>
          </p:cNvSpPr>
          <p:nvPr>
            <p:ph type="ftr" sz="quarter" idx="11"/>
          </p:nvPr>
        </p:nvSpPr>
        <p:spPr>
          <a:xfrm>
            <a:off x="1906485" y="6356350"/>
            <a:ext cx="1899060" cy="365125"/>
          </a:xfrm>
        </p:spPr>
        <p:txBody>
          <a:bodyPr/>
          <a:lstStyle>
            <a:lvl1pPr>
              <a:defRPr>
                <a:solidFill>
                  <a:schemeClr val="bg1"/>
                </a:solidFill>
              </a:defRPr>
            </a:lvl1p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FDB8E087-A6AE-D240-88B4-6C205BAEBB92}"/>
              </a:ext>
            </a:extLst>
          </p:cNvPr>
          <p:cNvSpPr>
            <a:spLocks noGrp="1"/>
          </p:cNvSpPr>
          <p:nvPr>
            <p:ph type="sldNum" sz="quarter" idx="12"/>
          </p:nvPr>
        </p:nvSpPr>
        <p:spPr>
          <a:xfrm>
            <a:off x="4523506" y="6356350"/>
            <a:ext cx="642260" cy="365125"/>
          </a:xfrm>
        </p:spPr>
        <p:txBody>
          <a:bodyPr/>
          <a:lstStyle>
            <a:lvl1pPr>
              <a:defRPr>
                <a:solidFill>
                  <a:schemeClr val="bg1"/>
                </a:solidFill>
              </a:defRPr>
            </a:lvl1pPr>
          </a:lstStyle>
          <a:p>
            <a:fld id="{E4054937-8CB5-F840-B41B-5404332F8165}" type="slidenum">
              <a:rPr lang="en-US" smtClean="0"/>
              <a:pPr/>
              <a:t>‹#›</a:t>
            </a:fld>
            <a:endParaRPr lang="en-US" dirty="0"/>
          </a:p>
        </p:txBody>
      </p:sp>
    </p:spTree>
    <p:extLst>
      <p:ext uri="{BB962C8B-B14F-4D97-AF65-F5344CB8AC3E}">
        <p14:creationId xmlns:p14="http://schemas.microsoft.com/office/powerpoint/2010/main" val="1050288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23003-0AE6-874D-9AA5-CBAE18BBDFD2}"/>
              </a:ext>
            </a:extLst>
          </p:cNvPr>
          <p:cNvGrpSpPr/>
          <p:nvPr userDrawn="1"/>
        </p:nvGrpSpPr>
        <p:grpSpPr>
          <a:xfrm>
            <a:off x="10361991" y="0"/>
            <a:ext cx="1841884" cy="6868160"/>
            <a:chOff x="7279339" y="0"/>
            <a:chExt cx="1841884" cy="6868160"/>
          </a:xfrm>
        </p:grpSpPr>
        <p:sp>
          <p:nvSpPr>
            <p:cNvPr id="10" name="Rectangle 8">
              <a:extLst>
                <a:ext uri="{FF2B5EF4-FFF2-40B4-BE49-F238E27FC236}">
                  <a16:creationId xmlns:a16="http://schemas.microsoft.com/office/drawing/2014/main" id="{93BDDEF9-87B0-0240-893B-DD54244F65D9}"/>
                </a:ext>
              </a:extLst>
            </p:cNvPr>
            <p:cNvSpPr/>
            <p:nvPr userDrawn="1"/>
          </p:nvSpPr>
          <p:spPr>
            <a:xfrm>
              <a:off x="7279339" y="0"/>
              <a:ext cx="1425510"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 name="connsiteX0" fmla="*/ 75191 w 1438346"/>
                <a:gd name="connsiteY0" fmla="*/ 0 h 6868160"/>
                <a:gd name="connsiteX1" fmla="*/ 1438346 w 1438346"/>
                <a:gd name="connsiteY1" fmla="*/ 0 h 6868160"/>
                <a:gd name="connsiteX2" fmla="*/ 1438346 w 1438346"/>
                <a:gd name="connsiteY2" fmla="*/ 6858000 h 6868160"/>
                <a:gd name="connsiteX3" fmla="*/ 715271 w 1438346"/>
                <a:gd name="connsiteY3" fmla="*/ 6868160 h 6868160"/>
                <a:gd name="connsiteX4" fmla="*/ 75191 w 1438346"/>
                <a:gd name="connsiteY4" fmla="*/ 0 h 6868160"/>
                <a:gd name="connsiteX0" fmla="*/ 62355 w 1425510"/>
                <a:gd name="connsiteY0" fmla="*/ 0 h 6868160"/>
                <a:gd name="connsiteX1" fmla="*/ 1425510 w 1425510"/>
                <a:gd name="connsiteY1" fmla="*/ 0 h 6868160"/>
                <a:gd name="connsiteX2" fmla="*/ 1425510 w 1425510"/>
                <a:gd name="connsiteY2" fmla="*/ 6858000 h 6868160"/>
                <a:gd name="connsiteX3" fmla="*/ 702435 w 1425510"/>
                <a:gd name="connsiteY3" fmla="*/ 6868160 h 6868160"/>
                <a:gd name="connsiteX4" fmla="*/ 62355 w 1425510"/>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10" h="6868160">
                  <a:moveTo>
                    <a:pt x="62355" y="0"/>
                  </a:moveTo>
                  <a:lnTo>
                    <a:pt x="1425510" y="0"/>
                  </a:lnTo>
                  <a:lnTo>
                    <a:pt x="1425510" y="6858000"/>
                  </a:lnTo>
                  <a:lnTo>
                    <a:pt x="702435" y="6868160"/>
                  </a:lnTo>
                  <a:cubicBezTo>
                    <a:pt x="-181485" y="3379893"/>
                    <a:pt x="-8765" y="1456267"/>
                    <a:pt x="62355" y="0"/>
                  </a:cubicBezTo>
                  <a:close/>
                </a:path>
              </a:pathLst>
            </a:custGeom>
            <a:solidFill>
              <a:srgbClr val="CAB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922F91-7499-D746-8D21-25599BF704C4}"/>
                </a:ext>
              </a:extLst>
            </p:cNvPr>
            <p:cNvSpPr/>
            <p:nvPr userDrawn="1"/>
          </p:nvSpPr>
          <p:spPr>
            <a:xfrm>
              <a:off x="7659879" y="0"/>
              <a:ext cx="1461344"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44" h="6868160">
                  <a:moveTo>
                    <a:pt x="98189" y="0"/>
                  </a:moveTo>
                  <a:lnTo>
                    <a:pt x="1461344" y="0"/>
                  </a:lnTo>
                  <a:lnTo>
                    <a:pt x="1461344" y="6858000"/>
                  </a:lnTo>
                  <a:lnTo>
                    <a:pt x="738269" y="6868160"/>
                  </a:lnTo>
                  <a:cubicBezTo>
                    <a:pt x="-277731" y="2922693"/>
                    <a:pt x="27069" y="1456267"/>
                    <a:pt x="981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1547C21C-1139-B748-94FE-BFBA29D79933}"/>
              </a:ext>
            </a:extLst>
          </p:cNvPr>
          <p:cNvSpPr>
            <a:spLocks noGrp="1"/>
          </p:cNvSpPr>
          <p:nvPr>
            <p:ph type="dt" sz="half" idx="10"/>
          </p:nvPr>
        </p:nvSpPr>
        <p:spPr/>
        <p:txBody>
          <a:bodyPr/>
          <a:lstStyle/>
          <a:p>
            <a:fld id="{C61CBDF2-4127-F44E-8964-0A1FB23619BC}" type="datetimeFigureOut">
              <a:rPr lang="en-US" smtClean="0"/>
              <a:t>9/16/2021</a:t>
            </a:fld>
            <a:endParaRPr lang="en-US" dirty="0"/>
          </a:p>
        </p:txBody>
      </p:sp>
      <p:sp>
        <p:nvSpPr>
          <p:cNvPr id="5" name="Footer Placeholder 4">
            <a:extLst>
              <a:ext uri="{FF2B5EF4-FFF2-40B4-BE49-F238E27FC236}">
                <a16:creationId xmlns:a16="http://schemas.microsoft.com/office/drawing/2014/main" id="{CC20EFC9-75E7-6E43-AF84-37C556C4DA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BE397D-2856-BF40-AB15-D48B6B02059D}"/>
              </a:ext>
            </a:extLst>
          </p:cNvPr>
          <p:cNvSpPr>
            <a:spLocks noGrp="1"/>
          </p:cNvSpPr>
          <p:nvPr>
            <p:ph type="sldNum" sz="quarter" idx="12"/>
          </p:nvPr>
        </p:nvSpPr>
        <p:spPr/>
        <p:txBody>
          <a:bodyPr/>
          <a:lstStyle/>
          <a:p>
            <a:fld id="{E4054937-8CB5-F840-B41B-5404332F8165}" type="slidenum">
              <a:rPr lang="en-US" smtClean="0"/>
              <a:t>‹#›</a:t>
            </a:fld>
            <a:endParaRPr lang="en-US" dirty="0"/>
          </a:p>
        </p:txBody>
      </p:sp>
      <p:pic>
        <p:nvPicPr>
          <p:cNvPr id="7" name="Picture 6" descr="Graphical user interface&#10;&#10;Description automatically generated with medium confidence">
            <a:extLst>
              <a:ext uri="{FF2B5EF4-FFF2-40B4-BE49-F238E27FC236}">
                <a16:creationId xmlns:a16="http://schemas.microsoft.com/office/drawing/2014/main" id="{B1680A8B-8286-A74C-889B-43AAAC6F5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
        <p:nvSpPr>
          <p:cNvPr id="12" name="Title 1">
            <a:extLst>
              <a:ext uri="{FF2B5EF4-FFF2-40B4-BE49-F238E27FC236}">
                <a16:creationId xmlns:a16="http://schemas.microsoft.com/office/drawing/2014/main" id="{4FBB9B4B-FBFB-B04C-9B2F-DF89A85D4319}"/>
              </a:ext>
            </a:extLst>
          </p:cNvPr>
          <p:cNvSpPr>
            <a:spLocks noGrp="1"/>
          </p:cNvSpPr>
          <p:nvPr>
            <p:ph type="title"/>
          </p:nvPr>
        </p:nvSpPr>
        <p:spPr>
          <a:xfrm>
            <a:off x="427512" y="365125"/>
            <a:ext cx="8870869" cy="1325563"/>
          </a:xfrm>
        </p:spPr>
        <p:txBody>
          <a:bodyPr/>
          <a:lstStyle/>
          <a:p>
            <a:r>
              <a:rPr lang="en-GB"/>
              <a:t>Click to edit Master title style</a:t>
            </a:r>
            <a:endParaRPr lang="en-US"/>
          </a:p>
        </p:txBody>
      </p:sp>
      <p:sp>
        <p:nvSpPr>
          <p:cNvPr id="13" name="Content Placeholder 2">
            <a:extLst>
              <a:ext uri="{FF2B5EF4-FFF2-40B4-BE49-F238E27FC236}">
                <a16:creationId xmlns:a16="http://schemas.microsoft.com/office/drawing/2014/main" id="{E8D86BF3-7722-2541-A94C-7E5396AA7E50}"/>
              </a:ext>
            </a:extLst>
          </p:cNvPr>
          <p:cNvSpPr>
            <a:spLocks noGrp="1"/>
          </p:cNvSpPr>
          <p:nvPr>
            <p:ph idx="1"/>
          </p:nvPr>
        </p:nvSpPr>
        <p:spPr>
          <a:xfrm>
            <a:off x="427512" y="1825625"/>
            <a:ext cx="8870868" cy="41357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1">
            <a:extLst>
              <a:ext uri="{FF2B5EF4-FFF2-40B4-BE49-F238E27FC236}">
                <a16:creationId xmlns:a16="http://schemas.microsoft.com/office/drawing/2014/main" id="{5AE9DDD4-8E60-B84A-B1DA-3ED4DA52B0B9}"/>
              </a:ext>
            </a:extLst>
          </p:cNvPr>
          <p:cNvSpPr>
            <a:spLocks noGrp="1"/>
          </p:cNvSpPr>
          <p:nvPr>
            <p:ph type="pic" sz="quarter" idx="13"/>
          </p:nvPr>
        </p:nvSpPr>
        <p:spPr>
          <a:xfrm>
            <a:off x="9611437" y="1032062"/>
            <a:ext cx="2262187" cy="2262188"/>
          </a:xfrm>
        </p:spPr>
        <p:txBody>
          <a:bodyPr/>
          <a:lstStyle/>
          <a:p>
            <a:endParaRPr lang="en-US"/>
          </a:p>
        </p:txBody>
      </p:sp>
      <p:sp>
        <p:nvSpPr>
          <p:cNvPr id="15" name="Picture Placeholder 11">
            <a:extLst>
              <a:ext uri="{FF2B5EF4-FFF2-40B4-BE49-F238E27FC236}">
                <a16:creationId xmlns:a16="http://schemas.microsoft.com/office/drawing/2014/main" id="{E23DA577-E47D-8440-9247-11EED09B0AE3}"/>
              </a:ext>
            </a:extLst>
          </p:cNvPr>
          <p:cNvSpPr>
            <a:spLocks noGrp="1"/>
          </p:cNvSpPr>
          <p:nvPr>
            <p:ph type="pic" sz="quarter" idx="14"/>
          </p:nvPr>
        </p:nvSpPr>
        <p:spPr>
          <a:xfrm>
            <a:off x="9611437" y="3491718"/>
            <a:ext cx="2262187" cy="1563542"/>
          </a:xfrm>
        </p:spPr>
        <p:txBody>
          <a:bodyPr/>
          <a:lstStyle/>
          <a:p>
            <a:endParaRPr lang="en-US"/>
          </a:p>
        </p:txBody>
      </p:sp>
    </p:spTree>
    <p:extLst>
      <p:ext uri="{BB962C8B-B14F-4D97-AF65-F5344CB8AC3E}">
        <p14:creationId xmlns:p14="http://schemas.microsoft.com/office/powerpoint/2010/main" val="4229989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whitebas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7BF71D-B9D9-CB45-A6C1-9B72E847B7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3761"/>
            <a:ext cx="12309485" cy="7261760"/>
          </a:xfrm>
          <a:prstGeom prst="rect">
            <a:avLst/>
          </a:prstGeom>
        </p:spPr>
      </p:pic>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0893DE9-C358-114C-9C22-71F83CF75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1ECF7E1-37E2-FC45-B226-E5401CE6B5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1274536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FE-D329-4C42-91CC-D8340CE9C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8B3857-2850-AD40-BEE5-07C9EB3E1118}"/>
              </a:ext>
            </a:extLst>
          </p:cNvPr>
          <p:cNvSpPr>
            <a:spLocks noGrp="1"/>
          </p:cNvSpPr>
          <p:nvPr>
            <p:ph sz="half" idx="1"/>
          </p:nvPr>
        </p:nvSpPr>
        <p:spPr>
          <a:xfrm>
            <a:off x="427512" y="1825625"/>
            <a:ext cx="5592288"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AA12E8-D8A4-6C4C-A1BD-5E0659E6EE4A}"/>
              </a:ext>
            </a:extLst>
          </p:cNvPr>
          <p:cNvSpPr>
            <a:spLocks noGrp="1"/>
          </p:cNvSpPr>
          <p:nvPr>
            <p:ph sz="half" idx="2"/>
          </p:nvPr>
        </p:nvSpPr>
        <p:spPr>
          <a:xfrm>
            <a:off x="6172199" y="1825625"/>
            <a:ext cx="5679371" cy="4112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54029D-D517-704F-A1A8-DBCCBA202137}"/>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6" name="Footer Placeholder 5">
            <a:extLst>
              <a:ext uri="{FF2B5EF4-FFF2-40B4-BE49-F238E27FC236}">
                <a16:creationId xmlns:a16="http://schemas.microsoft.com/office/drawing/2014/main" id="{F858470A-CA27-9B49-88F7-28B2D0325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899F-79AD-7143-9712-98A3909398F7}"/>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AA0A705F-F62D-4442-80A8-0C0B09647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Tree>
    <p:extLst>
      <p:ext uri="{BB962C8B-B14F-4D97-AF65-F5344CB8AC3E}">
        <p14:creationId xmlns:p14="http://schemas.microsoft.com/office/powerpoint/2010/main" val="4140922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2CF-01A9-354E-8E37-A6593B063C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11388-5373-B141-B413-287D6D1F0B9E}"/>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4" name="Footer Placeholder 3">
            <a:extLst>
              <a:ext uri="{FF2B5EF4-FFF2-40B4-BE49-F238E27FC236}">
                <a16:creationId xmlns:a16="http://schemas.microsoft.com/office/drawing/2014/main" id="{98DE6D51-FFC6-A648-983E-0E131EF21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B2AD4-A736-774A-B874-DB4ADDDE5416}"/>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1129738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2228570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placeholder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79A5802-0131-1448-BF60-7EB866D48932}"/>
              </a:ext>
            </a:extLst>
          </p:cNvPr>
          <p:cNvSpPr>
            <a:spLocks noGrp="1"/>
          </p:cNvSpPr>
          <p:nvPr>
            <p:ph type="pic" sz="quarter" idx="15"/>
          </p:nvPr>
        </p:nvSpPr>
        <p:spPr>
          <a:xfrm>
            <a:off x="5925848" y="2199046"/>
            <a:ext cx="3194339" cy="2387599"/>
          </a:xfrm>
        </p:spPr>
      </p:sp>
      <p:sp>
        <p:nvSpPr>
          <p:cNvPr id="7" name="Picture Placeholder 5">
            <a:extLst>
              <a:ext uri="{FF2B5EF4-FFF2-40B4-BE49-F238E27FC236}">
                <a16:creationId xmlns:a16="http://schemas.microsoft.com/office/drawing/2014/main" id="{ADD30023-31FF-1B4A-8555-CE1655D8F821}"/>
              </a:ext>
            </a:extLst>
          </p:cNvPr>
          <p:cNvSpPr>
            <a:spLocks noGrp="1"/>
          </p:cNvSpPr>
          <p:nvPr>
            <p:ph type="pic" sz="quarter" idx="17"/>
          </p:nvPr>
        </p:nvSpPr>
        <p:spPr>
          <a:xfrm>
            <a:off x="5925848" y="4579259"/>
            <a:ext cx="3194339" cy="2387598"/>
          </a:xfrm>
        </p:spPr>
      </p:sp>
      <p:sp>
        <p:nvSpPr>
          <p:cNvPr id="10" name="Picture Placeholder 3">
            <a:extLst>
              <a:ext uri="{FF2B5EF4-FFF2-40B4-BE49-F238E27FC236}">
                <a16:creationId xmlns:a16="http://schemas.microsoft.com/office/drawing/2014/main" id="{32C3CB8D-3993-D043-B03F-CFED11D1D5DA}"/>
              </a:ext>
            </a:extLst>
          </p:cNvPr>
          <p:cNvSpPr>
            <a:spLocks noGrp="1"/>
          </p:cNvSpPr>
          <p:nvPr>
            <p:ph type="pic" sz="quarter" idx="19"/>
          </p:nvPr>
        </p:nvSpPr>
        <p:spPr>
          <a:xfrm>
            <a:off x="5925848" y="0"/>
            <a:ext cx="3194339" cy="2196271"/>
          </a:xfrm>
        </p:spPr>
      </p:sp>
      <p:sp>
        <p:nvSpPr>
          <p:cNvPr id="14" name="Picture Placeholder 3">
            <a:extLst>
              <a:ext uri="{FF2B5EF4-FFF2-40B4-BE49-F238E27FC236}">
                <a16:creationId xmlns:a16="http://schemas.microsoft.com/office/drawing/2014/main" id="{C6FBF024-4A1C-AB4F-80A3-E2ADC5D86CFA}"/>
              </a:ext>
            </a:extLst>
          </p:cNvPr>
          <p:cNvSpPr>
            <a:spLocks noGrp="1"/>
          </p:cNvSpPr>
          <p:nvPr>
            <p:ph type="pic" sz="quarter" idx="20"/>
          </p:nvPr>
        </p:nvSpPr>
        <p:spPr>
          <a:xfrm>
            <a:off x="9116088" y="2199046"/>
            <a:ext cx="3194339" cy="2387599"/>
          </a:xfrm>
        </p:spPr>
      </p:sp>
      <p:sp>
        <p:nvSpPr>
          <p:cNvPr id="15" name="Picture Placeholder 5">
            <a:extLst>
              <a:ext uri="{FF2B5EF4-FFF2-40B4-BE49-F238E27FC236}">
                <a16:creationId xmlns:a16="http://schemas.microsoft.com/office/drawing/2014/main" id="{C5EC1339-2AF8-1F4A-8B02-962C15788216}"/>
              </a:ext>
            </a:extLst>
          </p:cNvPr>
          <p:cNvSpPr>
            <a:spLocks noGrp="1"/>
          </p:cNvSpPr>
          <p:nvPr>
            <p:ph type="pic" sz="quarter" idx="21"/>
          </p:nvPr>
        </p:nvSpPr>
        <p:spPr>
          <a:xfrm>
            <a:off x="9116088" y="4579259"/>
            <a:ext cx="3194339" cy="2387598"/>
          </a:xfrm>
        </p:spPr>
      </p:sp>
      <p:sp>
        <p:nvSpPr>
          <p:cNvPr id="16" name="Picture Placeholder 3">
            <a:extLst>
              <a:ext uri="{FF2B5EF4-FFF2-40B4-BE49-F238E27FC236}">
                <a16:creationId xmlns:a16="http://schemas.microsoft.com/office/drawing/2014/main" id="{20CF6A07-8F8F-EA42-B76E-D5B496C8EFE1}"/>
              </a:ext>
            </a:extLst>
          </p:cNvPr>
          <p:cNvSpPr>
            <a:spLocks noGrp="1"/>
          </p:cNvSpPr>
          <p:nvPr>
            <p:ph type="pic" sz="quarter" idx="22"/>
          </p:nvPr>
        </p:nvSpPr>
        <p:spPr>
          <a:xfrm>
            <a:off x="9116088" y="0"/>
            <a:ext cx="3194339" cy="2196271"/>
          </a:xfrm>
        </p:spPr>
      </p:sp>
      <p:sp>
        <p:nvSpPr>
          <p:cNvPr id="17" name="Title 16">
            <a:extLst>
              <a:ext uri="{FF2B5EF4-FFF2-40B4-BE49-F238E27FC236}">
                <a16:creationId xmlns:a16="http://schemas.microsoft.com/office/drawing/2014/main" id="{21165B91-9840-C441-B859-A84750E6DA22}"/>
              </a:ext>
            </a:extLst>
          </p:cNvPr>
          <p:cNvSpPr>
            <a:spLocks noGrp="1"/>
          </p:cNvSpPr>
          <p:nvPr>
            <p:ph type="title" hasCustomPrompt="1"/>
          </p:nvPr>
        </p:nvSpPr>
        <p:spPr>
          <a:xfrm>
            <a:off x="427512" y="365125"/>
            <a:ext cx="4794728" cy="1325563"/>
          </a:xfrm>
        </p:spPr>
        <p:txBody>
          <a:bodyPr/>
          <a:lstStyle/>
          <a:p>
            <a:r>
              <a:rPr lang="en-GB" dirty="0"/>
              <a:t>Image montage</a:t>
            </a:r>
            <a:br>
              <a:rPr lang="en-GB" dirty="0"/>
            </a:br>
            <a:r>
              <a:rPr lang="en-GB" dirty="0"/>
              <a:t>setup page</a:t>
            </a:r>
            <a:endParaRPr lang="en-US" dirty="0"/>
          </a:p>
        </p:txBody>
      </p:sp>
    </p:spTree>
    <p:extLst>
      <p:ext uri="{BB962C8B-B14F-4D97-AF65-F5344CB8AC3E}">
        <p14:creationId xmlns:p14="http://schemas.microsoft.com/office/powerpoint/2010/main" val="4203112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302221-3E68-AB45-93F8-D439976F75E8}"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D57EB-E9B8-3840-A17F-535D09CB593D}" type="slidenum">
              <a:rPr lang="en-US" smtClean="0"/>
              <a:t>‹#›</a:t>
            </a:fld>
            <a:endParaRPr lang="en-US"/>
          </a:p>
        </p:txBody>
      </p:sp>
    </p:spTree>
    <p:extLst>
      <p:ext uri="{BB962C8B-B14F-4D97-AF65-F5344CB8AC3E}">
        <p14:creationId xmlns:p14="http://schemas.microsoft.com/office/powerpoint/2010/main" val="25256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351D9-D0A3-F446-AF2F-F3370BEED374}"/>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3" name="Footer Placeholder 2">
            <a:extLst>
              <a:ext uri="{FF2B5EF4-FFF2-40B4-BE49-F238E27FC236}">
                <a16:creationId xmlns:a16="http://schemas.microsoft.com/office/drawing/2014/main" id="{D6081517-1FA1-C245-9CD7-D8C1A6C39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756B6-6344-5B4C-BCEB-523F5D1E5D0C}"/>
              </a:ext>
            </a:extLst>
          </p:cNvPr>
          <p:cNvSpPr>
            <a:spLocks noGrp="1"/>
          </p:cNvSpPr>
          <p:nvPr>
            <p:ph type="sldNum" sz="quarter" idx="12"/>
          </p:nvPr>
        </p:nvSpPr>
        <p:spPr/>
        <p:txBody>
          <a:bodyPr/>
          <a:lstStyle/>
          <a:p>
            <a:fld id="{E4054937-8CB5-F840-B41B-5404332F8165}" type="slidenum">
              <a:rPr lang="en-US" smtClean="0"/>
              <a:t>‹#›</a:t>
            </a:fld>
            <a:endParaRPr lang="en-US"/>
          </a:p>
        </p:txBody>
      </p:sp>
    </p:spTree>
    <p:extLst>
      <p:ext uri="{BB962C8B-B14F-4D97-AF65-F5344CB8AC3E}">
        <p14:creationId xmlns:p14="http://schemas.microsoft.com/office/powerpoint/2010/main" val="170077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laceholder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79A5802-0131-1448-BF60-7EB866D48932}"/>
              </a:ext>
            </a:extLst>
          </p:cNvPr>
          <p:cNvSpPr>
            <a:spLocks noGrp="1"/>
          </p:cNvSpPr>
          <p:nvPr>
            <p:ph type="pic" sz="quarter" idx="15"/>
          </p:nvPr>
        </p:nvSpPr>
        <p:spPr>
          <a:xfrm>
            <a:off x="5925848" y="2199046"/>
            <a:ext cx="3194339" cy="2387599"/>
          </a:xfrm>
        </p:spPr>
      </p:sp>
      <p:sp>
        <p:nvSpPr>
          <p:cNvPr id="7" name="Picture Placeholder 5">
            <a:extLst>
              <a:ext uri="{FF2B5EF4-FFF2-40B4-BE49-F238E27FC236}">
                <a16:creationId xmlns:a16="http://schemas.microsoft.com/office/drawing/2014/main" id="{ADD30023-31FF-1B4A-8555-CE1655D8F821}"/>
              </a:ext>
            </a:extLst>
          </p:cNvPr>
          <p:cNvSpPr>
            <a:spLocks noGrp="1"/>
          </p:cNvSpPr>
          <p:nvPr>
            <p:ph type="pic" sz="quarter" idx="17"/>
          </p:nvPr>
        </p:nvSpPr>
        <p:spPr>
          <a:xfrm>
            <a:off x="5925848" y="4579259"/>
            <a:ext cx="3194339" cy="2387598"/>
          </a:xfrm>
        </p:spPr>
      </p:sp>
      <p:sp>
        <p:nvSpPr>
          <p:cNvPr id="10" name="Picture Placeholder 3">
            <a:extLst>
              <a:ext uri="{FF2B5EF4-FFF2-40B4-BE49-F238E27FC236}">
                <a16:creationId xmlns:a16="http://schemas.microsoft.com/office/drawing/2014/main" id="{32C3CB8D-3993-D043-B03F-CFED11D1D5DA}"/>
              </a:ext>
            </a:extLst>
          </p:cNvPr>
          <p:cNvSpPr>
            <a:spLocks noGrp="1"/>
          </p:cNvSpPr>
          <p:nvPr>
            <p:ph type="pic" sz="quarter" idx="19"/>
          </p:nvPr>
        </p:nvSpPr>
        <p:spPr>
          <a:xfrm>
            <a:off x="5925848" y="0"/>
            <a:ext cx="3194339" cy="2196271"/>
          </a:xfrm>
        </p:spPr>
      </p:sp>
      <p:sp>
        <p:nvSpPr>
          <p:cNvPr id="14" name="Picture Placeholder 3">
            <a:extLst>
              <a:ext uri="{FF2B5EF4-FFF2-40B4-BE49-F238E27FC236}">
                <a16:creationId xmlns:a16="http://schemas.microsoft.com/office/drawing/2014/main" id="{C6FBF024-4A1C-AB4F-80A3-E2ADC5D86CFA}"/>
              </a:ext>
            </a:extLst>
          </p:cNvPr>
          <p:cNvSpPr>
            <a:spLocks noGrp="1"/>
          </p:cNvSpPr>
          <p:nvPr>
            <p:ph type="pic" sz="quarter" idx="20"/>
          </p:nvPr>
        </p:nvSpPr>
        <p:spPr>
          <a:xfrm>
            <a:off x="9116088" y="2199046"/>
            <a:ext cx="3194339" cy="2387599"/>
          </a:xfrm>
        </p:spPr>
      </p:sp>
      <p:sp>
        <p:nvSpPr>
          <p:cNvPr id="15" name="Picture Placeholder 5">
            <a:extLst>
              <a:ext uri="{FF2B5EF4-FFF2-40B4-BE49-F238E27FC236}">
                <a16:creationId xmlns:a16="http://schemas.microsoft.com/office/drawing/2014/main" id="{C5EC1339-2AF8-1F4A-8B02-962C15788216}"/>
              </a:ext>
            </a:extLst>
          </p:cNvPr>
          <p:cNvSpPr>
            <a:spLocks noGrp="1"/>
          </p:cNvSpPr>
          <p:nvPr>
            <p:ph type="pic" sz="quarter" idx="21"/>
          </p:nvPr>
        </p:nvSpPr>
        <p:spPr>
          <a:xfrm>
            <a:off x="9116088" y="4579259"/>
            <a:ext cx="3194339" cy="2387598"/>
          </a:xfrm>
        </p:spPr>
      </p:sp>
      <p:sp>
        <p:nvSpPr>
          <p:cNvPr id="16" name="Picture Placeholder 3">
            <a:extLst>
              <a:ext uri="{FF2B5EF4-FFF2-40B4-BE49-F238E27FC236}">
                <a16:creationId xmlns:a16="http://schemas.microsoft.com/office/drawing/2014/main" id="{20CF6A07-8F8F-EA42-B76E-D5B496C8EFE1}"/>
              </a:ext>
            </a:extLst>
          </p:cNvPr>
          <p:cNvSpPr>
            <a:spLocks noGrp="1"/>
          </p:cNvSpPr>
          <p:nvPr>
            <p:ph type="pic" sz="quarter" idx="22"/>
          </p:nvPr>
        </p:nvSpPr>
        <p:spPr>
          <a:xfrm>
            <a:off x="9116088" y="0"/>
            <a:ext cx="3194339" cy="2196271"/>
          </a:xfrm>
        </p:spPr>
      </p:sp>
      <p:sp>
        <p:nvSpPr>
          <p:cNvPr id="17" name="Title 16">
            <a:extLst>
              <a:ext uri="{FF2B5EF4-FFF2-40B4-BE49-F238E27FC236}">
                <a16:creationId xmlns:a16="http://schemas.microsoft.com/office/drawing/2014/main" id="{21165B91-9840-C441-B859-A84750E6DA22}"/>
              </a:ext>
            </a:extLst>
          </p:cNvPr>
          <p:cNvSpPr>
            <a:spLocks noGrp="1"/>
          </p:cNvSpPr>
          <p:nvPr>
            <p:ph type="title" hasCustomPrompt="1"/>
          </p:nvPr>
        </p:nvSpPr>
        <p:spPr>
          <a:xfrm>
            <a:off x="427512" y="365125"/>
            <a:ext cx="4794728" cy="1325563"/>
          </a:xfrm>
        </p:spPr>
        <p:txBody>
          <a:bodyPr/>
          <a:lstStyle/>
          <a:p>
            <a:r>
              <a:rPr lang="en-GB"/>
              <a:t>Image montage</a:t>
            </a:r>
            <a:br>
              <a:rPr lang="en-GB"/>
            </a:br>
            <a:r>
              <a:rPr lang="en-GB"/>
              <a:t>setup page</a:t>
            </a:r>
            <a:endParaRPr lang="en-US"/>
          </a:p>
        </p:txBody>
      </p:sp>
    </p:spTree>
    <p:extLst>
      <p:ext uri="{BB962C8B-B14F-4D97-AF65-F5344CB8AC3E}">
        <p14:creationId xmlns:p14="http://schemas.microsoft.com/office/powerpoint/2010/main" val="42220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5F0BF64-5AF0-4841-A8B2-BEC76DA743BC}"/>
              </a:ext>
            </a:extLst>
          </p:cNvPr>
          <p:cNvGrpSpPr/>
          <p:nvPr userDrawn="1"/>
        </p:nvGrpSpPr>
        <p:grpSpPr>
          <a:xfrm>
            <a:off x="5925848" y="0"/>
            <a:ext cx="6384579" cy="6966857"/>
            <a:chOff x="5925848" y="0"/>
            <a:chExt cx="6384579" cy="6966857"/>
          </a:xfrm>
        </p:grpSpPr>
        <p:pic>
          <p:nvPicPr>
            <p:cNvPr id="17" name="Picture Placeholder 12" descr="A person playing a guitar with a child sitting on a couch&#10;&#10;Description automatically generated with low confidence">
              <a:extLst>
                <a:ext uri="{FF2B5EF4-FFF2-40B4-BE49-F238E27FC236}">
                  <a16:creationId xmlns:a16="http://schemas.microsoft.com/office/drawing/2014/main" id="{316F1924-95A8-1E4B-AC2D-C58F001B1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49" r="5249"/>
            <a:stretch/>
          </p:blipFill>
          <p:spPr>
            <a:xfrm>
              <a:off x="5925848" y="2199046"/>
              <a:ext cx="3194339" cy="2387599"/>
            </a:xfrm>
            <a:prstGeom prst="rect">
              <a:avLst/>
            </a:prstGeom>
          </p:spPr>
        </p:pic>
        <p:pic>
          <p:nvPicPr>
            <p:cNvPr id="18" name="Picture Placeholder 16">
              <a:extLst>
                <a:ext uri="{FF2B5EF4-FFF2-40B4-BE49-F238E27FC236}">
                  <a16:creationId xmlns:a16="http://schemas.microsoft.com/office/drawing/2014/main" id="{D70A4F37-8CE9-664F-B3E0-344C30563A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26124" r="34102" b="-1"/>
            <a:stretch/>
          </p:blipFill>
          <p:spPr>
            <a:xfrm>
              <a:off x="5925848" y="4579259"/>
              <a:ext cx="3194339" cy="2387598"/>
            </a:xfrm>
            <a:prstGeom prst="rect">
              <a:avLst/>
            </a:prstGeom>
          </p:spPr>
        </p:pic>
        <p:pic>
          <p:nvPicPr>
            <p:cNvPr id="19" name="Picture Placeholder 8">
              <a:extLst>
                <a:ext uri="{FF2B5EF4-FFF2-40B4-BE49-F238E27FC236}">
                  <a16:creationId xmlns:a16="http://schemas.microsoft.com/office/drawing/2014/main" id="{8E6015DD-ED1E-B145-8315-1E1A35B2D024}"/>
                </a:ext>
              </a:extLst>
            </p:cNvPr>
            <p:cNvPicPr>
              <a:picLocks noChangeAspect="1"/>
            </p:cNvPicPr>
            <p:nvPr userDrawn="1"/>
          </p:nvPicPr>
          <p:blipFill rotWithShape="1">
            <a:blip r:embed="rId4"/>
            <a:srcRect l="192" r="26200"/>
            <a:stretch/>
          </p:blipFill>
          <p:spPr>
            <a:xfrm>
              <a:off x="5925848" y="0"/>
              <a:ext cx="3194339" cy="2196271"/>
            </a:xfrm>
            <a:prstGeom prst="rect">
              <a:avLst/>
            </a:prstGeom>
          </p:spPr>
        </p:pic>
        <p:pic>
          <p:nvPicPr>
            <p:cNvPr id="20" name="Picture Placeholder 14">
              <a:extLst>
                <a:ext uri="{FF2B5EF4-FFF2-40B4-BE49-F238E27FC236}">
                  <a16:creationId xmlns:a16="http://schemas.microsoft.com/office/drawing/2014/main" id="{0B329AB2-904D-8B44-AA1B-7625AAE08B30}"/>
                </a:ext>
              </a:extLst>
            </p:cNvPr>
            <p:cNvPicPr>
              <a:picLocks noChangeAspect="1"/>
            </p:cNvPicPr>
            <p:nvPr userDrawn="1"/>
          </p:nvPicPr>
          <p:blipFill>
            <a:blip r:embed="rId5" cstate="screen">
              <a:extLst>
                <a:ext uri="{28A0092B-C50C-407E-A947-70E740481C1C}">
                  <a14:useLocalDpi xmlns:a14="http://schemas.microsoft.com/office/drawing/2010/main"/>
                </a:ext>
              </a:extLst>
            </a:blip>
            <a:srcRect l="5447" r="5447"/>
            <a:stretch/>
          </p:blipFill>
          <p:spPr>
            <a:xfrm>
              <a:off x="9116088" y="2199046"/>
              <a:ext cx="3194339" cy="2387599"/>
            </a:xfrm>
            <a:prstGeom prst="rect">
              <a:avLst/>
            </a:prstGeom>
          </p:spPr>
        </p:pic>
        <p:pic>
          <p:nvPicPr>
            <p:cNvPr id="21" name="Picture Placeholder 18" descr="A picture containing person, outdoor, building, ground&#10;&#10;Description automatically generated">
              <a:extLst>
                <a:ext uri="{FF2B5EF4-FFF2-40B4-BE49-F238E27FC236}">
                  <a16:creationId xmlns:a16="http://schemas.microsoft.com/office/drawing/2014/main" id="{72DB6E9D-6F7E-3B48-AEF7-32F7E9FD96CF}"/>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10560" r="10560"/>
            <a:stretch/>
          </p:blipFill>
          <p:spPr>
            <a:xfrm>
              <a:off x="9116088" y="4579259"/>
              <a:ext cx="3194339" cy="2387598"/>
            </a:xfrm>
            <a:prstGeom prst="rect">
              <a:avLst/>
            </a:prstGeom>
          </p:spPr>
        </p:pic>
        <p:pic>
          <p:nvPicPr>
            <p:cNvPr id="22" name="Picture Placeholder 10">
              <a:extLst>
                <a:ext uri="{FF2B5EF4-FFF2-40B4-BE49-F238E27FC236}">
                  <a16:creationId xmlns:a16="http://schemas.microsoft.com/office/drawing/2014/main" id="{A75DC6C2-C594-8847-A2F1-A229F06955DD}"/>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519" r="1519"/>
            <a:stretch/>
          </p:blipFill>
          <p:spPr>
            <a:xfrm>
              <a:off x="9116088" y="0"/>
              <a:ext cx="3194339" cy="2196271"/>
            </a:xfrm>
            <a:prstGeom prst="rect">
              <a:avLst/>
            </a:prstGeom>
          </p:spPr>
        </p:pic>
      </p:grpSp>
      <p:sp>
        <p:nvSpPr>
          <p:cNvPr id="33" name="Rectangle 42">
            <a:extLst>
              <a:ext uri="{FF2B5EF4-FFF2-40B4-BE49-F238E27FC236}">
                <a16:creationId xmlns:a16="http://schemas.microsoft.com/office/drawing/2014/main" id="{7BDF18AF-65E3-0041-AADA-E3C3C3A1FD94}"/>
              </a:ext>
            </a:extLst>
          </p:cNvPr>
          <p:cNvSpPr/>
          <p:nvPr userDrawn="1"/>
        </p:nvSpPr>
        <p:spPr>
          <a:xfrm>
            <a:off x="853440" y="-20320"/>
            <a:ext cx="724856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6200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 name="connsiteX0" fmla="*/ 0 w 7248566"/>
              <a:gd name="connsiteY0" fmla="*/ 20320 h 6888480"/>
              <a:gd name="connsiteX1" fmla="*/ 5582326 w 7248566"/>
              <a:gd name="connsiteY1" fmla="*/ 0 h 6888480"/>
              <a:gd name="connsiteX2" fmla="*/ 7248566 w 7248566"/>
              <a:gd name="connsiteY2" fmla="*/ 6888480 h 6888480"/>
              <a:gd name="connsiteX3" fmla="*/ 0 w 7248566"/>
              <a:gd name="connsiteY3" fmla="*/ 6878320 h 6888480"/>
              <a:gd name="connsiteX4" fmla="*/ 0 w 724856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566" h="6888480">
                <a:moveTo>
                  <a:pt x="0" y="20320"/>
                </a:moveTo>
                <a:lnTo>
                  <a:pt x="5582326" y="0"/>
                </a:lnTo>
                <a:cubicBezTo>
                  <a:pt x="4718726" y="3156373"/>
                  <a:pt x="6059846" y="5632027"/>
                  <a:pt x="7248566" y="6888480"/>
                </a:cubicBezTo>
                <a:lnTo>
                  <a:pt x="0" y="6878320"/>
                </a:lnTo>
                <a:lnTo>
                  <a:pt x="0" y="20320"/>
                </a:lnTo>
                <a:close/>
              </a:path>
            </a:pathLst>
          </a:custGeom>
          <a:solidFill>
            <a:srgbClr val="CAB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2">
            <a:extLst>
              <a:ext uri="{FF2B5EF4-FFF2-40B4-BE49-F238E27FC236}">
                <a16:creationId xmlns:a16="http://schemas.microsoft.com/office/drawing/2014/main" id="{A0330E2B-5744-A044-ACAE-7F077A5E5C6A}"/>
              </a:ext>
            </a:extLst>
          </p:cNvPr>
          <p:cNvSpPr/>
          <p:nvPr userDrawn="1"/>
        </p:nvSpPr>
        <p:spPr>
          <a:xfrm>
            <a:off x="0" y="-20320"/>
            <a:ext cx="7004726" cy="6888480"/>
          </a:xfrm>
          <a:custGeom>
            <a:avLst/>
            <a:gdLst>
              <a:gd name="connsiteX0" fmla="*/ 0 w 5165766"/>
              <a:gd name="connsiteY0" fmla="*/ 0 h 6858000"/>
              <a:gd name="connsiteX1" fmla="*/ 5165766 w 5165766"/>
              <a:gd name="connsiteY1" fmla="*/ 0 h 6858000"/>
              <a:gd name="connsiteX2" fmla="*/ 5165766 w 5165766"/>
              <a:gd name="connsiteY2" fmla="*/ 6858000 h 6858000"/>
              <a:gd name="connsiteX3" fmla="*/ 0 w 5165766"/>
              <a:gd name="connsiteY3" fmla="*/ 6858000 h 6858000"/>
              <a:gd name="connsiteX4" fmla="*/ 0 w 5165766"/>
              <a:gd name="connsiteY4" fmla="*/ 0 h 685800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5562006"/>
              <a:gd name="connsiteY0" fmla="*/ 20320 h 6878320"/>
              <a:gd name="connsiteX1" fmla="*/ 5562006 w 5562006"/>
              <a:gd name="connsiteY1" fmla="*/ 0 h 6878320"/>
              <a:gd name="connsiteX2" fmla="*/ 5165766 w 5562006"/>
              <a:gd name="connsiteY2" fmla="*/ 6878320 h 6878320"/>
              <a:gd name="connsiteX3" fmla="*/ 0 w 5562006"/>
              <a:gd name="connsiteY3" fmla="*/ 6878320 h 6878320"/>
              <a:gd name="connsiteX4" fmla="*/ 0 w 5562006"/>
              <a:gd name="connsiteY4" fmla="*/ 20320 h 6878320"/>
              <a:gd name="connsiteX0" fmla="*/ 0 w 7009395"/>
              <a:gd name="connsiteY0" fmla="*/ 20320 h 6888480"/>
              <a:gd name="connsiteX1" fmla="*/ 5562006 w 7009395"/>
              <a:gd name="connsiteY1" fmla="*/ 0 h 6888480"/>
              <a:gd name="connsiteX2" fmla="*/ 7004726 w 7009395"/>
              <a:gd name="connsiteY2" fmla="*/ 6888480 h 6888480"/>
              <a:gd name="connsiteX3" fmla="*/ 0 w 7009395"/>
              <a:gd name="connsiteY3" fmla="*/ 6878320 h 6888480"/>
              <a:gd name="connsiteX4" fmla="*/ 0 w 7009395"/>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 name="connsiteX0" fmla="*/ 0 w 7004726"/>
              <a:gd name="connsiteY0" fmla="*/ 20320 h 6888480"/>
              <a:gd name="connsiteX1" fmla="*/ 5562006 w 7004726"/>
              <a:gd name="connsiteY1" fmla="*/ 0 h 6888480"/>
              <a:gd name="connsiteX2" fmla="*/ 7004726 w 7004726"/>
              <a:gd name="connsiteY2" fmla="*/ 6888480 h 6888480"/>
              <a:gd name="connsiteX3" fmla="*/ 0 w 7004726"/>
              <a:gd name="connsiteY3" fmla="*/ 6878320 h 6888480"/>
              <a:gd name="connsiteX4" fmla="*/ 0 w 7004726"/>
              <a:gd name="connsiteY4" fmla="*/ 20320 h 688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726" h="6888480">
                <a:moveTo>
                  <a:pt x="0" y="20320"/>
                </a:moveTo>
                <a:lnTo>
                  <a:pt x="5562006" y="0"/>
                </a:lnTo>
                <a:cubicBezTo>
                  <a:pt x="4698406" y="3156373"/>
                  <a:pt x="6171606" y="5936827"/>
                  <a:pt x="7004726" y="6888480"/>
                </a:cubicBezTo>
                <a:lnTo>
                  <a:pt x="0" y="6878320"/>
                </a:lnTo>
                <a:lnTo>
                  <a:pt x="0" y="203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553F6D5-8365-2249-BBD2-3C938CB75AB6}"/>
              </a:ext>
            </a:extLst>
          </p:cNvPr>
          <p:cNvPicPr>
            <a:picLocks noChangeAspect="1"/>
          </p:cNvPicPr>
          <p:nvPr userDrawn="1"/>
        </p:nvPicPr>
        <p:blipFill>
          <a:blip r:embed="rId8"/>
          <a:stretch>
            <a:fillRect/>
          </a:stretch>
        </p:blipFill>
        <p:spPr>
          <a:xfrm>
            <a:off x="328483" y="263047"/>
            <a:ext cx="3635679" cy="121189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EF5EEF51-6C7E-2742-80D9-32F9014657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36148" y="5323562"/>
            <a:ext cx="5330919" cy="1006670"/>
          </a:xfrm>
          <a:prstGeom prst="rect">
            <a:avLst/>
          </a:prstGeom>
        </p:spPr>
      </p:pic>
      <p:sp>
        <p:nvSpPr>
          <p:cNvPr id="2" name="Title 1">
            <a:extLst>
              <a:ext uri="{FF2B5EF4-FFF2-40B4-BE49-F238E27FC236}">
                <a16:creationId xmlns:a16="http://schemas.microsoft.com/office/drawing/2014/main" id="{A892149C-219E-9C44-91A1-BC6E93765980}"/>
              </a:ext>
            </a:extLst>
          </p:cNvPr>
          <p:cNvSpPr>
            <a:spLocks noGrp="1"/>
          </p:cNvSpPr>
          <p:nvPr>
            <p:ph type="ctrTitle"/>
          </p:nvPr>
        </p:nvSpPr>
        <p:spPr>
          <a:xfrm>
            <a:off x="546265" y="1122363"/>
            <a:ext cx="4619501" cy="2387600"/>
          </a:xfrm>
        </p:spPr>
        <p:txBody>
          <a:bodyPr anchor="b"/>
          <a:lstStyle>
            <a:lvl1pPr algn="l">
              <a:defRPr sz="32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18E706C-9769-0549-875F-E22D29AC77C6}"/>
              </a:ext>
            </a:extLst>
          </p:cNvPr>
          <p:cNvSpPr>
            <a:spLocks noGrp="1"/>
          </p:cNvSpPr>
          <p:nvPr>
            <p:ph type="subTitle" idx="1"/>
          </p:nvPr>
        </p:nvSpPr>
        <p:spPr>
          <a:xfrm>
            <a:off x="546265" y="3602038"/>
            <a:ext cx="4619501"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CFFFBB-676D-1243-8398-D5B303101B52}"/>
              </a:ext>
            </a:extLst>
          </p:cNvPr>
          <p:cNvSpPr>
            <a:spLocks noGrp="1"/>
          </p:cNvSpPr>
          <p:nvPr>
            <p:ph type="dt" sz="half" idx="10"/>
          </p:nvPr>
        </p:nvSpPr>
        <p:spPr>
          <a:xfrm>
            <a:off x="546265" y="6356350"/>
            <a:ext cx="985652" cy="365125"/>
          </a:xfrm>
        </p:spPr>
        <p:txBody>
          <a:bodyPr/>
          <a:lstStyle>
            <a:lvl1pPr>
              <a:defRPr>
                <a:solidFill>
                  <a:schemeClr val="bg1"/>
                </a:solidFill>
              </a:defRPr>
            </a:lvl1pPr>
          </a:lstStyle>
          <a:p>
            <a:fld id="{C61CBDF2-4127-F44E-8964-0A1FB23619BC}" type="datetimeFigureOut">
              <a:rPr lang="en-US" smtClean="0"/>
              <a:pPr/>
              <a:t>9/16/2021</a:t>
            </a:fld>
            <a:endParaRPr lang="en-US">
              <a:solidFill>
                <a:schemeClr val="bg1"/>
              </a:solidFill>
            </a:endParaRPr>
          </a:p>
        </p:txBody>
      </p:sp>
      <p:sp>
        <p:nvSpPr>
          <p:cNvPr id="5" name="Footer Placeholder 4">
            <a:extLst>
              <a:ext uri="{FF2B5EF4-FFF2-40B4-BE49-F238E27FC236}">
                <a16:creationId xmlns:a16="http://schemas.microsoft.com/office/drawing/2014/main" id="{7A86E147-525D-2542-8A3F-114A814E53A8}"/>
              </a:ext>
            </a:extLst>
          </p:cNvPr>
          <p:cNvSpPr>
            <a:spLocks noGrp="1"/>
          </p:cNvSpPr>
          <p:nvPr>
            <p:ph type="ftr" sz="quarter" idx="11"/>
          </p:nvPr>
        </p:nvSpPr>
        <p:spPr>
          <a:xfrm>
            <a:off x="1906485" y="6356350"/>
            <a:ext cx="1899060" cy="365125"/>
          </a:xfrm>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FDB8E087-A6AE-D240-88B4-6C205BAEBB92}"/>
              </a:ext>
            </a:extLst>
          </p:cNvPr>
          <p:cNvSpPr>
            <a:spLocks noGrp="1"/>
          </p:cNvSpPr>
          <p:nvPr>
            <p:ph type="sldNum" sz="quarter" idx="12"/>
          </p:nvPr>
        </p:nvSpPr>
        <p:spPr>
          <a:xfrm>
            <a:off x="4523506" y="6356350"/>
            <a:ext cx="642260" cy="365125"/>
          </a:xfrm>
        </p:spPr>
        <p:txBody>
          <a:bodyPr/>
          <a:lstStyle>
            <a:lvl1pPr>
              <a:defRPr>
                <a:solidFill>
                  <a:schemeClr val="bg1"/>
                </a:solidFill>
              </a:defRPr>
            </a:lvl1pPr>
          </a:lstStyle>
          <a:p>
            <a:fld id="{E4054937-8CB5-F840-B41B-5404332F8165}" type="slidenum">
              <a:rPr lang="en-US" smtClean="0"/>
              <a:pPr/>
              <a:t>‹#›</a:t>
            </a:fld>
            <a:endParaRPr lang="en-US"/>
          </a:p>
        </p:txBody>
      </p:sp>
    </p:spTree>
    <p:extLst>
      <p:ext uri="{BB962C8B-B14F-4D97-AF65-F5344CB8AC3E}">
        <p14:creationId xmlns:p14="http://schemas.microsoft.com/office/powerpoint/2010/main" val="280843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23003-0AE6-874D-9AA5-CBAE18BBDFD2}"/>
              </a:ext>
            </a:extLst>
          </p:cNvPr>
          <p:cNvGrpSpPr/>
          <p:nvPr userDrawn="1"/>
        </p:nvGrpSpPr>
        <p:grpSpPr>
          <a:xfrm>
            <a:off x="10361991" y="0"/>
            <a:ext cx="1841884" cy="6868160"/>
            <a:chOff x="7279339" y="0"/>
            <a:chExt cx="1841884" cy="6868160"/>
          </a:xfrm>
        </p:grpSpPr>
        <p:sp>
          <p:nvSpPr>
            <p:cNvPr id="10" name="Rectangle 8">
              <a:extLst>
                <a:ext uri="{FF2B5EF4-FFF2-40B4-BE49-F238E27FC236}">
                  <a16:creationId xmlns:a16="http://schemas.microsoft.com/office/drawing/2014/main" id="{93BDDEF9-87B0-0240-893B-DD54244F65D9}"/>
                </a:ext>
              </a:extLst>
            </p:cNvPr>
            <p:cNvSpPr/>
            <p:nvPr userDrawn="1"/>
          </p:nvSpPr>
          <p:spPr>
            <a:xfrm>
              <a:off x="7279339" y="0"/>
              <a:ext cx="1425510"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 name="connsiteX0" fmla="*/ 75191 w 1438346"/>
                <a:gd name="connsiteY0" fmla="*/ 0 h 6868160"/>
                <a:gd name="connsiteX1" fmla="*/ 1438346 w 1438346"/>
                <a:gd name="connsiteY1" fmla="*/ 0 h 6868160"/>
                <a:gd name="connsiteX2" fmla="*/ 1438346 w 1438346"/>
                <a:gd name="connsiteY2" fmla="*/ 6858000 h 6868160"/>
                <a:gd name="connsiteX3" fmla="*/ 715271 w 1438346"/>
                <a:gd name="connsiteY3" fmla="*/ 6868160 h 6868160"/>
                <a:gd name="connsiteX4" fmla="*/ 75191 w 1438346"/>
                <a:gd name="connsiteY4" fmla="*/ 0 h 6868160"/>
                <a:gd name="connsiteX0" fmla="*/ 62355 w 1425510"/>
                <a:gd name="connsiteY0" fmla="*/ 0 h 6868160"/>
                <a:gd name="connsiteX1" fmla="*/ 1425510 w 1425510"/>
                <a:gd name="connsiteY1" fmla="*/ 0 h 6868160"/>
                <a:gd name="connsiteX2" fmla="*/ 1425510 w 1425510"/>
                <a:gd name="connsiteY2" fmla="*/ 6858000 h 6868160"/>
                <a:gd name="connsiteX3" fmla="*/ 702435 w 1425510"/>
                <a:gd name="connsiteY3" fmla="*/ 6868160 h 6868160"/>
                <a:gd name="connsiteX4" fmla="*/ 62355 w 1425510"/>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10" h="6868160">
                  <a:moveTo>
                    <a:pt x="62355" y="0"/>
                  </a:moveTo>
                  <a:lnTo>
                    <a:pt x="1425510" y="0"/>
                  </a:lnTo>
                  <a:lnTo>
                    <a:pt x="1425510" y="6858000"/>
                  </a:lnTo>
                  <a:lnTo>
                    <a:pt x="702435" y="6868160"/>
                  </a:lnTo>
                  <a:cubicBezTo>
                    <a:pt x="-181485" y="3379893"/>
                    <a:pt x="-8765" y="1456267"/>
                    <a:pt x="62355" y="0"/>
                  </a:cubicBezTo>
                  <a:close/>
                </a:path>
              </a:pathLst>
            </a:custGeom>
            <a:solidFill>
              <a:srgbClr val="CAB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922F91-7499-D746-8D21-25599BF704C4}"/>
                </a:ext>
              </a:extLst>
            </p:cNvPr>
            <p:cNvSpPr/>
            <p:nvPr userDrawn="1"/>
          </p:nvSpPr>
          <p:spPr>
            <a:xfrm>
              <a:off x="7659879" y="0"/>
              <a:ext cx="1461344" cy="6868160"/>
            </a:xfrm>
            <a:custGeom>
              <a:avLst/>
              <a:gdLst>
                <a:gd name="connsiteX0" fmla="*/ 0 w 1363155"/>
                <a:gd name="connsiteY0" fmla="*/ 0 h 6858000"/>
                <a:gd name="connsiteX1" fmla="*/ 1363155 w 1363155"/>
                <a:gd name="connsiteY1" fmla="*/ 0 h 6858000"/>
                <a:gd name="connsiteX2" fmla="*/ 1363155 w 1363155"/>
                <a:gd name="connsiteY2" fmla="*/ 6858000 h 6858000"/>
                <a:gd name="connsiteX3" fmla="*/ 0 w 1363155"/>
                <a:gd name="connsiteY3" fmla="*/ 6858000 h 6858000"/>
                <a:gd name="connsiteX4" fmla="*/ 0 w 1363155"/>
                <a:gd name="connsiteY4" fmla="*/ 0 h 685800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0 w 1363155"/>
                <a:gd name="connsiteY0" fmla="*/ 0 h 6868160"/>
                <a:gd name="connsiteX1" fmla="*/ 1363155 w 1363155"/>
                <a:gd name="connsiteY1" fmla="*/ 0 h 6868160"/>
                <a:gd name="connsiteX2" fmla="*/ 1363155 w 1363155"/>
                <a:gd name="connsiteY2" fmla="*/ 6858000 h 6868160"/>
                <a:gd name="connsiteX3" fmla="*/ 640080 w 1363155"/>
                <a:gd name="connsiteY3" fmla="*/ 6868160 h 6868160"/>
                <a:gd name="connsiteX4" fmla="*/ 0 w 1363155"/>
                <a:gd name="connsiteY4" fmla="*/ 0 h 6868160"/>
                <a:gd name="connsiteX0" fmla="*/ 101248 w 1464403"/>
                <a:gd name="connsiteY0" fmla="*/ 0 h 6868160"/>
                <a:gd name="connsiteX1" fmla="*/ 1464403 w 1464403"/>
                <a:gd name="connsiteY1" fmla="*/ 0 h 6868160"/>
                <a:gd name="connsiteX2" fmla="*/ 1464403 w 1464403"/>
                <a:gd name="connsiteY2" fmla="*/ 6858000 h 6868160"/>
                <a:gd name="connsiteX3" fmla="*/ 741328 w 1464403"/>
                <a:gd name="connsiteY3" fmla="*/ 6868160 h 6868160"/>
                <a:gd name="connsiteX4" fmla="*/ 101248 w 1464403"/>
                <a:gd name="connsiteY4" fmla="*/ 0 h 6868160"/>
                <a:gd name="connsiteX0" fmla="*/ 69900 w 1433055"/>
                <a:gd name="connsiteY0" fmla="*/ 0 h 6868160"/>
                <a:gd name="connsiteX1" fmla="*/ 1433055 w 1433055"/>
                <a:gd name="connsiteY1" fmla="*/ 0 h 6868160"/>
                <a:gd name="connsiteX2" fmla="*/ 1433055 w 1433055"/>
                <a:gd name="connsiteY2" fmla="*/ 6858000 h 6868160"/>
                <a:gd name="connsiteX3" fmla="*/ 709980 w 1433055"/>
                <a:gd name="connsiteY3" fmla="*/ 6868160 h 6868160"/>
                <a:gd name="connsiteX4" fmla="*/ 69900 w 1433055"/>
                <a:gd name="connsiteY4" fmla="*/ 0 h 6868160"/>
                <a:gd name="connsiteX0" fmla="*/ 98189 w 1461344"/>
                <a:gd name="connsiteY0" fmla="*/ 0 h 6868160"/>
                <a:gd name="connsiteX1" fmla="*/ 1461344 w 1461344"/>
                <a:gd name="connsiteY1" fmla="*/ 0 h 6868160"/>
                <a:gd name="connsiteX2" fmla="*/ 1461344 w 1461344"/>
                <a:gd name="connsiteY2" fmla="*/ 6858000 h 6868160"/>
                <a:gd name="connsiteX3" fmla="*/ 738269 w 1461344"/>
                <a:gd name="connsiteY3" fmla="*/ 6868160 h 6868160"/>
                <a:gd name="connsiteX4" fmla="*/ 98189 w 1461344"/>
                <a:gd name="connsiteY4" fmla="*/ 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44" h="6868160">
                  <a:moveTo>
                    <a:pt x="98189" y="0"/>
                  </a:moveTo>
                  <a:lnTo>
                    <a:pt x="1461344" y="0"/>
                  </a:lnTo>
                  <a:lnTo>
                    <a:pt x="1461344" y="6858000"/>
                  </a:lnTo>
                  <a:lnTo>
                    <a:pt x="738269" y="6868160"/>
                  </a:lnTo>
                  <a:cubicBezTo>
                    <a:pt x="-277731" y="2922693"/>
                    <a:pt x="27069" y="1456267"/>
                    <a:pt x="981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1547C21C-1139-B748-94FE-BFBA29D79933}"/>
              </a:ext>
            </a:extLst>
          </p:cNvPr>
          <p:cNvSpPr>
            <a:spLocks noGrp="1"/>
          </p:cNvSpPr>
          <p:nvPr>
            <p:ph type="dt" sz="half" idx="10"/>
          </p:nvPr>
        </p:nvSpPr>
        <p:spPr/>
        <p:txBody>
          <a:bodyPr/>
          <a:lstStyle/>
          <a:p>
            <a:fld id="{C61CBDF2-4127-F44E-8964-0A1FB23619BC}" type="datetimeFigureOut">
              <a:rPr lang="en-US" smtClean="0"/>
              <a:t>9/16/2021</a:t>
            </a:fld>
            <a:endParaRPr lang="en-US"/>
          </a:p>
        </p:txBody>
      </p:sp>
      <p:sp>
        <p:nvSpPr>
          <p:cNvPr id="5" name="Footer Placeholder 4">
            <a:extLst>
              <a:ext uri="{FF2B5EF4-FFF2-40B4-BE49-F238E27FC236}">
                <a16:creationId xmlns:a16="http://schemas.microsoft.com/office/drawing/2014/main" id="{CC20EFC9-75E7-6E43-AF84-37C556C4D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E397D-2856-BF40-AB15-D48B6B02059D}"/>
              </a:ext>
            </a:extLst>
          </p:cNvPr>
          <p:cNvSpPr>
            <a:spLocks noGrp="1"/>
          </p:cNvSpPr>
          <p:nvPr>
            <p:ph type="sldNum" sz="quarter" idx="12"/>
          </p:nvPr>
        </p:nvSpPr>
        <p:spPr/>
        <p:txBody>
          <a:bodyPr/>
          <a:lstStyle/>
          <a:p>
            <a:fld id="{E4054937-8CB5-F840-B41B-5404332F8165}"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B1680A8B-8286-A74C-889B-43AAAC6F5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0486" y="5741140"/>
            <a:ext cx="5330919" cy="1006670"/>
          </a:xfrm>
          <a:prstGeom prst="rect">
            <a:avLst/>
          </a:prstGeom>
        </p:spPr>
      </p:pic>
      <p:sp>
        <p:nvSpPr>
          <p:cNvPr id="12" name="Title 1">
            <a:extLst>
              <a:ext uri="{FF2B5EF4-FFF2-40B4-BE49-F238E27FC236}">
                <a16:creationId xmlns:a16="http://schemas.microsoft.com/office/drawing/2014/main" id="{4FBB9B4B-FBFB-B04C-9B2F-DF89A85D4319}"/>
              </a:ext>
            </a:extLst>
          </p:cNvPr>
          <p:cNvSpPr>
            <a:spLocks noGrp="1"/>
          </p:cNvSpPr>
          <p:nvPr>
            <p:ph type="title"/>
          </p:nvPr>
        </p:nvSpPr>
        <p:spPr>
          <a:xfrm>
            <a:off x="427512" y="365125"/>
            <a:ext cx="8870869" cy="1325563"/>
          </a:xfrm>
        </p:spPr>
        <p:txBody>
          <a:bodyPr/>
          <a:lstStyle/>
          <a:p>
            <a:r>
              <a:rPr lang="en-GB"/>
              <a:t>Click to edit Master title style</a:t>
            </a:r>
            <a:endParaRPr lang="en-US"/>
          </a:p>
        </p:txBody>
      </p:sp>
      <p:sp>
        <p:nvSpPr>
          <p:cNvPr id="13" name="Content Placeholder 2">
            <a:extLst>
              <a:ext uri="{FF2B5EF4-FFF2-40B4-BE49-F238E27FC236}">
                <a16:creationId xmlns:a16="http://schemas.microsoft.com/office/drawing/2014/main" id="{E8D86BF3-7722-2541-A94C-7E5396AA7E50}"/>
              </a:ext>
            </a:extLst>
          </p:cNvPr>
          <p:cNvSpPr>
            <a:spLocks noGrp="1"/>
          </p:cNvSpPr>
          <p:nvPr>
            <p:ph idx="1"/>
          </p:nvPr>
        </p:nvSpPr>
        <p:spPr>
          <a:xfrm>
            <a:off x="427512" y="1825625"/>
            <a:ext cx="8870868" cy="41357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1">
            <a:extLst>
              <a:ext uri="{FF2B5EF4-FFF2-40B4-BE49-F238E27FC236}">
                <a16:creationId xmlns:a16="http://schemas.microsoft.com/office/drawing/2014/main" id="{5AE9DDD4-8E60-B84A-B1DA-3ED4DA52B0B9}"/>
              </a:ext>
            </a:extLst>
          </p:cNvPr>
          <p:cNvSpPr>
            <a:spLocks noGrp="1"/>
          </p:cNvSpPr>
          <p:nvPr>
            <p:ph type="pic" sz="quarter" idx="13"/>
          </p:nvPr>
        </p:nvSpPr>
        <p:spPr>
          <a:xfrm>
            <a:off x="9611437" y="1032062"/>
            <a:ext cx="2262187" cy="2262188"/>
          </a:xfrm>
        </p:spPr>
        <p:txBody>
          <a:bodyPr/>
          <a:lstStyle/>
          <a:p>
            <a:endParaRPr lang="en-US"/>
          </a:p>
        </p:txBody>
      </p:sp>
      <p:sp>
        <p:nvSpPr>
          <p:cNvPr id="15" name="Picture Placeholder 11">
            <a:extLst>
              <a:ext uri="{FF2B5EF4-FFF2-40B4-BE49-F238E27FC236}">
                <a16:creationId xmlns:a16="http://schemas.microsoft.com/office/drawing/2014/main" id="{E23DA577-E47D-8440-9247-11EED09B0AE3}"/>
              </a:ext>
            </a:extLst>
          </p:cNvPr>
          <p:cNvSpPr>
            <a:spLocks noGrp="1"/>
          </p:cNvSpPr>
          <p:nvPr>
            <p:ph type="pic" sz="quarter" idx="14"/>
          </p:nvPr>
        </p:nvSpPr>
        <p:spPr>
          <a:xfrm>
            <a:off x="9611437" y="3491718"/>
            <a:ext cx="2262187" cy="1563542"/>
          </a:xfrm>
        </p:spPr>
        <p:txBody>
          <a:bodyPr/>
          <a:lstStyle/>
          <a:p>
            <a:endParaRPr lang="en-US"/>
          </a:p>
        </p:txBody>
      </p:sp>
    </p:spTree>
    <p:extLst>
      <p:ext uri="{BB962C8B-B14F-4D97-AF65-F5344CB8AC3E}">
        <p14:creationId xmlns:p14="http://schemas.microsoft.com/office/powerpoint/2010/main" val="385170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1.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CCC36-7317-264A-9066-EF92526F24BF}"/>
              </a:ext>
            </a:extLst>
          </p:cNvPr>
          <p:cNvSpPr>
            <a:spLocks noGrp="1"/>
          </p:cNvSpPr>
          <p:nvPr>
            <p:ph type="title"/>
          </p:nvPr>
        </p:nvSpPr>
        <p:spPr>
          <a:xfrm>
            <a:off x="427512" y="365125"/>
            <a:ext cx="11424062"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A8592A-E32A-604E-8D06-767996E95EAD}"/>
              </a:ext>
            </a:extLst>
          </p:cNvPr>
          <p:cNvSpPr>
            <a:spLocks noGrp="1"/>
          </p:cNvSpPr>
          <p:nvPr>
            <p:ph type="body" idx="1"/>
          </p:nvPr>
        </p:nvSpPr>
        <p:spPr>
          <a:xfrm>
            <a:off x="427511" y="1825625"/>
            <a:ext cx="11424061" cy="42307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DC51D2-5B1D-484F-87D5-565CB3F24FB6}"/>
              </a:ext>
            </a:extLst>
          </p:cNvPr>
          <p:cNvSpPr>
            <a:spLocks noGrp="1"/>
          </p:cNvSpPr>
          <p:nvPr>
            <p:ph type="dt" sz="half" idx="2"/>
          </p:nvPr>
        </p:nvSpPr>
        <p:spPr>
          <a:xfrm>
            <a:off x="8344398" y="6356350"/>
            <a:ext cx="94210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61CBDF2-4127-F44E-8964-0A1FB23619BC}" type="datetimeFigureOut">
              <a:rPr lang="en-US" smtClean="0"/>
              <a:pPr/>
              <a:t>9/16/2021</a:t>
            </a:fld>
            <a:endParaRPr lang="en-US"/>
          </a:p>
        </p:txBody>
      </p:sp>
      <p:sp>
        <p:nvSpPr>
          <p:cNvPr id="5" name="Footer Placeholder 4">
            <a:extLst>
              <a:ext uri="{FF2B5EF4-FFF2-40B4-BE49-F238E27FC236}">
                <a16:creationId xmlns:a16="http://schemas.microsoft.com/office/drawing/2014/main" id="{08619B25-E14B-4B47-AB23-4C009956B5D1}"/>
              </a:ext>
            </a:extLst>
          </p:cNvPr>
          <p:cNvSpPr>
            <a:spLocks noGrp="1"/>
          </p:cNvSpPr>
          <p:nvPr>
            <p:ph type="ftr" sz="quarter" idx="3"/>
          </p:nvPr>
        </p:nvSpPr>
        <p:spPr>
          <a:xfrm>
            <a:off x="9298379" y="6356350"/>
            <a:ext cx="18990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96E0C83-FBD1-3A41-A538-51CBF3E2F325}"/>
              </a:ext>
            </a:extLst>
          </p:cNvPr>
          <p:cNvSpPr>
            <a:spLocks noGrp="1"/>
          </p:cNvSpPr>
          <p:nvPr>
            <p:ph type="sldNum" sz="quarter" idx="4"/>
          </p:nvPr>
        </p:nvSpPr>
        <p:spPr>
          <a:xfrm>
            <a:off x="11197439" y="6356350"/>
            <a:ext cx="65413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054937-8CB5-F840-B41B-5404332F8165}" type="slidenum">
              <a:rPr lang="en-US" smtClean="0"/>
              <a:pPr/>
              <a:t>‹#›</a:t>
            </a:fld>
            <a:endParaRPr lang="en-US"/>
          </a:p>
        </p:txBody>
      </p:sp>
      <p:pic>
        <p:nvPicPr>
          <p:cNvPr id="7" name="Picture 6" descr="Logo&#10;&#10;Description automatically generated">
            <a:extLst>
              <a:ext uri="{FF2B5EF4-FFF2-40B4-BE49-F238E27FC236}">
                <a16:creationId xmlns:a16="http://schemas.microsoft.com/office/drawing/2014/main" id="{D651235E-144B-1846-8532-B37A5E4E1A0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spTree>
    <p:extLst>
      <p:ext uri="{BB962C8B-B14F-4D97-AF65-F5344CB8AC3E}">
        <p14:creationId xmlns:p14="http://schemas.microsoft.com/office/powerpoint/2010/main" val="2857528872"/>
      </p:ext>
    </p:extLst>
  </p:cSld>
  <p:clrMap bg1="lt1" tx1="dk1" bg2="lt2" tx2="dk2" accent1="accent1" accent2="accent2" accent3="accent3" accent4="accent4" accent5="accent5" accent6="accent6" hlink="hlink" folHlink="folHlink"/>
  <p:sldLayoutIdLst>
    <p:sldLayoutId id="2147483667" r:id="rId1"/>
    <p:sldLayoutId id="2147483698" r:id="rId2"/>
    <p:sldLayoutId id="2147483669" r:id="rId3"/>
    <p:sldLayoutId id="2147483670" r:id="rId4"/>
    <p:sldLayoutId id="2147483671" r:id="rId5"/>
    <p:sldLayoutId id="2147483672" r:id="rId6"/>
    <p:sldLayoutId id="2147483673" r:id="rId7"/>
  </p:sldLayoutIdLst>
  <p:txStyles>
    <p:title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CCC36-7317-264A-9066-EF92526F24BF}"/>
              </a:ext>
            </a:extLst>
          </p:cNvPr>
          <p:cNvSpPr>
            <a:spLocks noGrp="1"/>
          </p:cNvSpPr>
          <p:nvPr>
            <p:ph type="title"/>
          </p:nvPr>
        </p:nvSpPr>
        <p:spPr>
          <a:xfrm>
            <a:off x="427512" y="365125"/>
            <a:ext cx="11424062"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A8592A-E32A-604E-8D06-767996E95EAD}"/>
              </a:ext>
            </a:extLst>
          </p:cNvPr>
          <p:cNvSpPr>
            <a:spLocks noGrp="1"/>
          </p:cNvSpPr>
          <p:nvPr>
            <p:ph type="body" idx="1"/>
          </p:nvPr>
        </p:nvSpPr>
        <p:spPr>
          <a:xfrm>
            <a:off x="427511" y="1825625"/>
            <a:ext cx="11424061" cy="42307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DC51D2-5B1D-484F-87D5-565CB3F24FB6}"/>
              </a:ext>
            </a:extLst>
          </p:cNvPr>
          <p:cNvSpPr>
            <a:spLocks noGrp="1"/>
          </p:cNvSpPr>
          <p:nvPr>
            <p:ph type="dt" sz="half" idx="2"/>
          </p:nvPr>
        </p:nvSpPr>
        <p:spPr>
          <a:xfrm>
            <a:off x="8344398" y="6356350"/>
            <a:ext cx="94210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61CBDF2-4127-F44E-8964-0A1FB23619BC}" type="datetimeFigureOut">
              <a:rPr lang="en-US" smtClean="0"/>
              <a:pPr/>
              <a:t>9/16/2021</a:t>
            </a:fld>
            <a:endParaRPr lang="en-US"/>
          </a:p>
        </p:txBody>
      </p:sp>
      <p:sp>
        <p:nvSpPr>
          <p:cNvPr id="5" name="Footer Placeholder 4">
            <a:extLst>
              <a:ext uri="{FF2B5EF4-FFF2-40B4-BE49-F238E27FC236}">
                <a16:creationId xmlns:a16="http://schemas.microsoft.com/office/drawing/2014/main" id="{08619B25-E14B-4B47-AB23-4C009956B5D1}"/>
              </a:ext>
            </a:extLst>
          </p:cNvPr>
          <p:cNvSpPr>
            <a:spLocks noGrp="1"/>
          </p:cNvSpPr>
          <p:nvPr>
            <p:ph type="ftr" sz="quarter" idx="3"/>
          </p:nvPr>
        </p:nvSpPr>
        <p:spPr>
          <a:xfrm>
            <a:off x="9298379" y="6356350"/>
            <a:ext cx="18990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96E0C83-FBD1-3A41-A538-51CBF3E2F325}"/>
              </a:ext>
            </a:extLst>
          </p:cNvPr>
          <p:cNvSpPr>
            <a:spLocks noGrp="1"/>
          </p:cNvSpPr>
          <p:nvPr>
            <p:ph type="sldNum" sz="quarter" idx="4"/>
          </p:nvPr>
        </p:nvSpPr>
        <p:spPr>
          <a:xfrm>
            <a:off x="11197439" y="6356350"/>
            <a:ext cx="65413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054937-8CB5-F840-B41B-5404332F8165}" type="slidenum">
              <a:rPr lang="en-US" smtClean="0"/>
              <a:pPr/>
              <a:t>‹#›</a:t>
            </a:fld>
            <a:endParaRPr lang="en-US"/>
          </a:p>
        </p:txBody>
      </p:sp>
      <p:pic>
        <p:nvPicPr>
          <p:cNvPr id="7" name="Picture 6" descr="Logo&#10;&#10;Description automatically generated">
            <a:extLst>
              <a:ext uri="{FF2B5EF4-FFF2-40B4-BE49-F238E27FC236}">
                <a16:creationId xmlns:a16="http://schemas.microsoft.com/office/drawing/2014/main" id="{D651235E-144B-1846-8532-B37A5E4E1A0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spTree>
    <p:extLst>
      <p:ext uri="{BB962C8B-B14F-4D97-AF65-F5344CB8AC3E}">
        <p14:creationId xmlns:p14="http://schemas.microsoft.com/office/powerpoint/2010/main" val="12194879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4" r:id="rId3"/>
    <p:sldLayoutId id="2147483660" r:id="rId4"/>
    <p:sldLayoutId id="2147483662" r:id="rId5"/>
    <p:sldLayoutId id="2147483663" r:id="rId6"/>
    <p:sldLayoutId id="2147483665" r:id="rId7"/>
  </p:sldLayoutIdLst>
  <p:txStyles>
    <p:titleStyle>
      <a:lvl1pPr algn="l" defTabSz="914400" rtl="0" eaLnBrk="1" latinLnBrk="0" hangingPunct="1">
        <a:lnSpc>
          <a:spcPct val="90000"/>
        </a:lnSpc>
        <a:spcBef>
          <a:spcPct val="0"/>
        </a:spcBef>
        <a:buNone/>
        <a:defRPr sz="3200" b="1"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CCC36-7317-264A-9066-EF92526F24BF}"/>
              </a:ext>
            </a:extLst>
          </p:cNvPr>
          <p:cNvSpPr>
            <a:spLocks noGrp="1"/>
          </p:cNvSpPr>
          <p:nvPr>
            <p:ph type="title"/>
          </p:nvPr>
        </p:nvSpPr>
        <p:spPr>
          <a:xfrm>
            <a:off x="427512" y="365125"/>
            <a:ext cx="11424062"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A8592A-E32A-604E-8D06-767996E95EAD}"/>
              </a:ext>
            </a:extLst>
          </p:cNvPr>
          <p:cNvSpPr>
            <a:spLocks noGrp="1"/>
          </p:cNvSpPr>
          <p:nvPr>
            <p:ph type="body" idx="1"/>
          </p:nvPr>
        </p:nvSpPr>
        <p:spPr>
          <a:xfrm>
            <a:off x="427511" y="1825625"/>
            <a:ext cx="11424061" cy="42307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DC51D2-5B1D-484F-87D5-565CB3F24FB6}"/>
              </a:ext>
            </a:extLst>
          </p:cNvPr>
          <p:cNvSpPr>
            <a:spLocks noGrp="1"/>
          </p:cNvSpPr>
          <p:nvPr>
            <p:ph type="dt" sz="half" idx="2"/>
          </p:nvPr>
        </p:nvSpPr>
        <p:spPr>
          <a:xfrm>
            <a:off x="8344398" y="6356350"/>
            <a:ext cx="94210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61CBDF2-4127-F44E-8964-0A1FB23619BC}" type="datetimeFigureOut">
              <a:rPr lang="en-US" smtClean="0"/>
              <a:pPr/>
              <a:t>9/16/2021</a:t>
            </a:fld>
            <a:endParaRPr lang="en-US"/>
          </a:p>
        </p:txBody>
      </p:sp>
      <p:sp>
        <p:nvSpPr>
          <p:cNvPr id="5" name="Footer Placeholder 4">
            <a:extLst>
              <a:ext uri="{FF2B5EF4-FFF2-40B4-BE49-F238E27FC236}">
                <a16:creationId xmlns:a16="http://schemas.microsoft.com/office/drawing/2014/main" id="{08619B25-E14B-4B47-AB23-4C009956B5D1}"/>
              </a:ext>
            </a:extLst>
          </p:cNvPr>
          <p:cNvSpPr>
            <a:spLocks noGrp="1"/>
          </p:cNvSpPr>
          <p:nvPr>
            <p:ph type="ftr" sz="quarter" idx="3"/>
          </p:nvPr>
        </p:nvSpPr>
        <p:spPr>
          <a:xfrm>
            <a:off x="9298379" y="6356350"/>
            <a:ext cx="18990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96E0C83-FBD1-3A41-A538-51CBF3E2F325}"/>
              </a:ext>
            </a:extLst>
          </p:cNvPr>
          <p:cNvSpPr>
            <a:spLocks noGrp="1"/>
          </p:cNvSpPr>
          <p:nvPr>
            <p:ph type="sldNum" sz="quarter" idx="4"/>
          </p:nvPr>
        </p:nvSpPr>
        <p:spPr>
          <a:xfrm>
            <a:off x="11197439" y="6356350"/>
            <a:ext cx="65413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054937-8CB5-F840-B41B-5404332F8165}" type="slidenum">
              <a:rPr lang="en-US" smtClean="0"/>
              <a:pPr/>
              <a:t>‹#›</a:t>
            </a:fld>
            <a:endParaRPr lang="en-US"/>
          </a:p>
        </p:txBody>
      </p:sp>
      <p:pic>
        <p:nvPicPr>
          <p:cNvPr id="7" name="Picture 6" descr="Logo&#10;&#10;Description automatically generated">
            <a:extLst>
              <a:ext uri="{FF2B5EF4-FFF2-40B4-BE49-F238E27FC236}">
                <a16:creationId xmlns:a16="http://schemas.microsoft.com/office/drawing/2014/main" id="{D651235E-144B-1846-8532-B37A5E4E1A0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spTree>
    <p:extLst>
      <p:ext uri="{BB962C8B-B14F-4D97-AF65-F5344CB8AC3E}">
        <p14:creationId xmlns:p14="http://schemas.microsoft.com/office/powerpoint/2010/main" val="16353327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725" r:id="rId8"/>
  </p:sldLayoutIdLst>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CCC36-7317-264A-9066-EF92526F24BF}"/>
              </a:ext>
            </a:extLst>
          </p:cNvPr>
          <p:cNvSpPr>
            <a:spLocks noGrp="1"/>
          </p:cNvSpPr>
          <p:nvPr>
            <p:ph type="title"/>
          </p:nvPr>
        </p:nvSpPr>
        <p:spPr>
          <a:xfrm>
            <a:off x="427512" y="365125"/>
            <a:ext cx="11424062"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A8592A-E32A-604E-8D06-767996E95EAD}"/>
              </a:ext>
            </a:extLst>
          </p:cNvPr>
          <p:cNvSpPr>
            <a:spLocks noGrp="1"/>
          </p:cNvSpPr>
          <p:nvPr>
            <p:ph type="body" idx="1"/>
          </p:nvPr>
        </p:nvSpPr>
        <p:spPr>
          <a:xfrm>
            <a:off x="427511" y="1825625"/>
            <a:ext cx="11424061" cy="42307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DC51D2-5B1D-484F-87D5-565CB3F24FB6}"/>
              </a:ext>
            </a:extLst>
          </p:cNvPr>
          <p:cNvSpPr>
            <a:spLocks noGrp="1"/>
          </p:cNvSpPr>
          <p:nvPr>
            <p:ph type="dt" sz="half" idx="2"/>
          </p:nvPr>
        </p:nvSpPr>
        <p:spPr>
          <a:xfrm>
            <a:off x="8344398" y="6356350"/>
            <a:ext cx="94210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61CBDF2-4127-F44E-8964-0A1FB23619BC}" type="datetimeFigureOut">
              <a:rPr lang="en-US" smtClean="0"/>
              <a:pPr/>
              <a:t>9/16/2021</a:t>
            </a:fld>
            <a:endParaRPr lang="en-US"/>
          </a:p>
        </p:txBody>
      </p:sp>
      <p:sp>
        <p:nvSpPr>
          <p:cNvPr id="5" name="Footer Placeholder 4">
            <a:extLst>
              <a:ext uri="{FF2B5EF4-FFF2-40B4-BE49-F238E27FC236}">
                <a16:creationId xmlns:a16="http://schemas.microsoft.com/office/drawing/2014/main" id="{08619B25-E14B-4B47-AB23-4C009956B5D1}"/>
              </a:ext>
            </a:extLst>
          </p:cNvPr>
          <p:cNvSpPr>
            <a:spLocks noGrp="1"/>
          </p:cNvSpPr>
          <p:nvPr>
            <p:ph type="ftr" sz="quarter" idx="3"/>
          </p:nvPr>
        </p:nvSpPr>
        <p:spPr>
          <a:xfrm>
            <a:off x="9298379" y="6356350"/>
            <a:ext cx="18990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96E0C83-FBD1-3A41-A538-51CBF3E2F325}"/>
              </a:ext>
            </a:extLst>
          </p:cNvPr>
          <p:cNvSpPr>
            <a:spLocks noGrp="1"/>
          </p:cNvSpPr>
          <p:nvPr>
            <p:ph type="sldNum" sz="quarter" idx="4"/>
          </p:nvPr>
        </p:nvSpPr>
        <p:spPr>
          <a:xfrm>
            <a:off x="11197439" y="6356350"/>
            <a:ext cx="65413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054937-8CB5-F840-B41B-5404332F8165}" type="slidenum">
              <a:rPr lang="en-US" smtClean="0"/>
              <a:pPr/>
              <a:t>‹#›</a:t>
            </a:fld>
            <a:endParaRPr lang="en-US"/>
          </a:p>
        </p:txBody>
      </p:sp>
      <p:pic>
        <p:nvPicPr>
          <p:cNvPr id="7" name="Picture 6" descr="Logo&#10;&#10;Description automatically generated">
            <a:extLst>
              <a:ext uri="{FF2B5EF4-FFF2-40B4-BE49-F238E27FC236}">
                <a16:creationId xmlns:a16="http://schemas.microsoft.com/office/drawing/2014/main" id="{D651235E-144B-1846-8532-B37A5E4E1A0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spTree>
    <p:extLst>
      <p:ext uri="{BB962C8B-B14F-4D97-AF65-F5344CB8AC3E}">
        <p14:creationId xmlns:p14="http://schemas.microsoft.com/office/powerpoint/2010/main" val="40811286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3200" b="1"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CCC36-7317-264A-9066-EF92526F24BF}"/>
              </a:ext>
            </a:extLst>
          </p:cNvPr>
          <p:cNvSpPr>
            <a:spLocks noGrp="1"/>
          </p:cNvSpPr>
          <p:nvPr>
            <p:ph type="title"/>
          </p:nvPr>
        </p:nvSpPr>
        <p:spPr>
          <a:xfrm>
            <a:off x="427512" y="365125"/>
            <a:ext cx="11424062"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A8592A-E32A-604E-8D06-767996E95EAD}"/>
              </a:ext>
            </a:extLst>
          </p:cNvPr>
          <p:cNvSpPr>
            <a:spLocks noGrp="1"/>
          </p:cNvSpPr>
          <p:nvPr>
            <p:ph type="body" idx="1"/>
          </p:nvPr>
        </p:nvSpPr>
        <p:spPr>
          <a:xfrm>
            <a:off x="427511" y="1825625"/>
            <a:ext cx="11424061" cy="42307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DC51D2-5B1D-484F-87D5-565CB3F24FB6}"/>
              </a:ext>
            </a:extLst>
          </p:cNvPr>
          <p:cNvSpPr>
            <a:spLocks noGrp="1"/>
          </p:cNvSpPr>
          <p:nvPr>
            <p:ph type="dt" sz="half" idx="2"/>
          </p:nvPr>
        </p:nvSpPr>
        <p:spPr>
          <a:xfrm>
            <a:off x="8344398" y="6356350"/>
            <a:ext cx="94210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61CBDF2-4127-F44E-8964-0A1FB23619BC}" type="datetimeFigureOut">
              <a:rPr lang="en-US" smtClean="0"/>
              <a:pPr/>
              <a:t>9/16/2021</a:t>
            </a:fld>
            <a:endParaRPr lang="en-US"/>
          </a:p>
        </p:txBody>
      </p:sp>
      <p:sp>
        <p:nvSpPr>
          <p:cNvPr id="5" name="Footer Placeholder 4">
            <a:extLst>
              <a:ext uri="{FF2B5EF4-FFF2-40B4-BE49-F238E27FC236}">
                <a16:creationId xmlns:a16="http://schemas.microsoft.com/office/drawing/2014/main" id="{08619B25-E14B-4B47-AB23-4C009956B5D1}"/>
              </a:ext>
            </a:extLst>
          </p:cNvPr>
          <p:cNvSpPr>
            <a:spLocks noGrp="1"/>
          </p:cNvSpPr>
          <p:nvPr>
            <p:ph type="ftr" sz="quarter" idx="3"/>
          </p:nvPr>
        </p:nvSpPr>
        <p:spPr>
          <a:xfrm>
            <a:off x="9298379" y="6356350"/>
            <a:ext cx="18990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96E0C83-FBD1-3A41-A538-51CBF3E2F325}"/>
              </a:ext>
            </a:extLst>
          </p:cNvPr>
          <p:cNvSpPr>
            <a:spLocks noGrp="1"/>
          </p:cNvSpPr>
          <p:nvPr>
            <p:ph type="sldNum" sz="quarter" idx="4"/>
          </p:nvPr>
        </p:nvSpPr>
        <p:spPr>
          <a:xfrm>
            <a:off x="11197439" y="6356350"/>
            <a:ext cx="65413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054937-8CB5-F840-B41B-5404332F8165}" type="slidenum">
              <a:rPr lang="en-US" smtClean="0"/>
              <a:pPr/>
              <a:t>‹#›</a:t>
            </a:fld>
            <a:endParaRPr lang="en-US"/>
          </a:p>
        </p:txBody>
      </p:sp>
      <p:pic>
        <p:nvPicPr>
          <p:cNvPr id="7" name="Picture 6" descr="Logo&#10;&#10;Description automatically generated">
            <a:extLst>
              <a:ext uri="{FF2B5EF4-FFF2-40B4-BE49-F238E27FC236}">
                <a16:creationId xmlns:a16="http://schemas.microsoft.com/office/drawing/2014/main" id="{D651235E-144B-1846-8532-B37A5E4E1A0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spTree>
    <p:extLst>
      <p:ext uri="{BB962C8B-B14F-4D97-AF65-F5344CB8AC3E}">
        <p14:creationId xmlns:p14="http://schemas.microsoft.com/office/powerpoint/2010/main" val="188026365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l" defTabSz="914400" rtl="0" eaLnBrk="1" latinLnBrk="0" hangingPunct="1">
        <a:lnSpc>
          <a:spcPct val="90000"/>
        </a:lnSpc>
        <a:spcBef>
          <a:spcPct val="0"/>
        </a:spcBef>
        <a:buNone/>
        <a:defRPr sz="3200" b="1"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CCC36-7317-264A-9066-EF92526F24BF}"/>
              </a:ext>
            </a:extLst>
          </p:cNvPr>
          <p:cNvSpPr>
            <a:spLocks noGrp="1"/>
          </p:cNvSpPr>
          <p:nvPr>
            <p:ph type="title"/>
          </p:nvPr>
        </p:nvSpPr>
        <p:spPr>
          <a:xfrm>
            <a:off x="427512" y="365125"/>
            <a:ext cx="11424062"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A8592A-E32A-604E-8D06-767996E95EAD}"/>
              </a:ext>
            </a:extLst>
          </p:cNvPr>
          <p:cNvSpPr>
            <a:spLocks noGrp="1"/>
          </p:cNvSpPr>
          <p:nvPr>
            <p:ph type="body" idx="1"/>
          </p:nvPr>
        </p:nvSpPr>
        <p:spPr>
          <a:xfrm>
            <a:off x="427511" y="1825625"/>
            <a:ext cx="11424061" cy="42307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DC51D2-5B1D-484F-87D5-565CB3F24FB6}"/>
              </a:ext>
            </a:extLst>
          </p:cNvPr>
          <p:cNvSpPr>
            <a:spLocks noGrp="1"/>
          </p:cNvSpPr>
          <p:nvPr>
            <p:ph type="dt" sz="half" idx="2"/>
          </p:nvPr>
        </p:nvSpPr>
        <p:spPr>
          <a:xfrm>
            <a:off x="8344398" y="6356350"/>
            <a:ext cx="94210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61CBDF2-4127-F44E-8964-0A1FB23619BC}" type="datetimeFigureOut">
              <a:rPr lang="en-US" smtClean="0"/>
              <a:pPr/>
              <a:t>9/16/2021</a:t>
            </a:fld>
            <a:endParaRPr lang="en-US"/>
          </a:p>
        </p:txBody>
      </p:sp>
      <p:sp>
        <p:nvSpPr>
          <p:cNvPr id="5" name="Footer Placeholder 4">
            <a:extLst>
              <a:ext uri="{FF2B5EF4-FFF2-40B4-BE49-F238E27FC236}">
                <a16:creationId xmlns:a16="http://schemas.microsoft.com/office/drawing/2014/main" id="{08619B25-E14B-4B47-AB23-4C009956B5D1}"/>
              </a:ext>
            </a:extLst>
          </p:cNvPr>
          <p:cNvSpPr>
            <a:spLocks noGrp="1"/>
          </p:cNvSpPr>
          <p:nvPr>
            <p:ph type="ftr" sz="quarter" idx="3"/>
          </p:nvPr>
        </p:nvSpPr>
        <p:spPr>
          <a:xfrm>
            <a:off x="9298379" y="6356350"/>
            <a:ext cx="18990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96E0C83-FBD1-3A41-A538-51CBF3E2F325}"/>
              </a:ext>
            </a:extLst>
          </p:cNvPr>
          <p:cNvSpPr>
            <a:spLocks noGrp="1"/>
          </p:cNvSpPr>
          <p:nvPr>
            <p:ph type="sldNum" sz="quarter" idx="4"/>
          </p:nvPr>
        </p:nvSpPr>
        <p:spPr>
          <a:xfrm>
            <a:off x="11197439" y="6356350"/>
            <a:ext cx="65413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054937-8CB5-F840-B41B-5404332F8165}" type="slidenum">
              <a:rPr lang="en-US" smtClean="0"/>
              <a:pPr/>
              <a:t>‹#›</a:t>
            </a:fld>
            <a:endParaRPr lang="en-US"/>
          </a:p>
        </p:txBody>
      </p:sp>
      <p:pic>
        <p:nvPicPr>
          <p:cNvPr id="7" name="Picture 6" descr="Logo&#10;&#10;Description automatically generated">
            <a:extLst>
              <a:ext uri="{FF2B5EF4-FFF2-40B4-BE49-F238E27FC236}">
                <a16:creationId xmlns:a16="http://schemas.microsoft.com/office/drawing/2014/main" id="{D651235E-144B-1846-8532-B37A5E4E1A0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spTree>
    <p:extLst>
      <p:ext uri="{BB962C8B-B14F-4D97-AF65-F5344CB8AC3E}">
        <p14:creationId xmlns:p14="http://schemas.microsoft.com/office/powerpoint/2010/main" val="178158549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xStyles>
    <p:titleStyle>
      <a:lvl1pPr algn="l" defTabSz="914400" rtl="0" eaLnBrk="1" latinLnBrk="0" hangingPunct="1">
        <a:lnSpc>
          <a:spcPct val="90000"/>
        </a:lnSpc>
        <a:spcBef>
          <a:spcPct val="0"/>
        </a:spcBef>
        <a:buNone/>
        <a:defRPr sz="3200" b="1"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CCC36-7317-264A-9066-EF92526F24BF}"/>
              </a:ext>
            </a:extLst>
          </p:cNvPr>
          <p:cNvSpPr>
            <a:spLocks noGrp="1"/>
          </p:cNvSpPr>
          <p:nvPr>
            <p:ph type="title"/>
          </p:nvPr>
        </p:nvSpPr>
        <p:spPr>
          <a:xfrm>
            <a:off x="427512" y="365125"/>
            <a:ext cx="11424062"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A8592A-E32A-604E-8D06-767996E95EAD}"/>
              </a:ext>
            </a:extLst>
          </p:cNvPr>
          <p:cNvSpPr>
            <a:spLocks noGrp="1"/>
          </p:cNvSpPr>
          <p:nvPr>
            <p:ph type="body" idx="1"/>
          </p:nvPr>
        </p:nvSpPr>
        <p:spPr>
          <a:xfrm>
            <a:off x="427511" y="1825625"/>
            <a:ext cx="11424061" cy="42307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DC51D2-5B1D-484F-87D5-565CB3F24FB6}"/>
              </a:ext>
            </a:extLst>
          </p:cNvPr>
          <p:cNvSpPr>
            <a:spLocks noGrp="1"/>
          </p:cNvSpPr>
          <p:nvPr>
            <p:ph type="dt" sz="half" idx="2"/>
          </p:nvPr>
        </p:nvSpPr>
        <p:spPr>
          <a:xfrm>
            <a:off x="8344398" y="6356350"/>
            <a:ext cx="94210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61CBDF2-4127-F44E-8964-0A1FB23619BC}" type="datetimeFigureOut">
              <a:rPr lang="en-US" smtClean="0"/>
              <a:pPr/>
              <a:t>9/16/2021</a:t>
            </a:fld>
            <a:endParaRPr lang="en-US"/>
          </a:p>
        </p:txBody>
      </p:sp>
      <p:sp>
        <p:nvSpPr>
          <p:cNvPr id="5" name="Footer Placeholder 4">
            <a:extLst>
              <a:ext uri="{FF2B5EF4-FFF2-40B4-BE49-F238E27FC236}">
                <a16:creationId xmlns:a16="http://schemas.microsoft.com/office/drawing/2014/main" id="{08619B25-E14B-4B47-AB23-4C009956B5D1}"/>
              </a:ext>
            </a:extLst>
          </p:cNvPr>
          <p:cNvSpPr>
            <a:spLocks noGrp="1"/>
          </p:cNvSpPr>
          <p:nvPr>
            <p:ph type="ftr" sz="quarter" idx="3"/>
          </p:nvPr>
        </p:nvSpPr>
        <p:spPr>
          <a:xfrm>
            <a:off x="9298379" y="6356350"/>
            <a:ext cx="18990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96E0C83-FBD1-3A41-A538-51CBF3E2F325}"/>
              </a:ext>
            </a:extLst>
          </p:cNvPr>
          <p:cNvSpPr>
            <a:spLocks noGrp="1"/>
          </p:cNvSpPr>
          <p:nvPr>
            <p:ph type="sldNum" sz="quarter" idx="4"/>
          </p:nvPr>
        </p:nvSpPr>
        <p:spPr>
          <a:xfrm>
            <a:off x="11197439" y="6356350"/>
            <a:ext cx="65413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054937-8CB5-F840-B41B-5404332F8165}" type="slidenum">
              <a:rPr lang="en-US" smtClean="0"/>
              <a:pPr/>
              <a:t>‹#›</a:t>
            </a:fld>
            <a:endParaRPr lang="en-US"/>
          </a:p>
        </p:txBody>
      </p:sp>
      <p:pic>
        <p:nvPicPr>
          <p:cNvPr id="7" name="Picture 6" descr="Logo&#10;&#10;Description automatically generated">
            <a:extLst>
              <a:ext uri="{FF2B5EF4-FFF2-40B4-BE49-F238E27FC236}">
                <a16:creationId xmlns:a16="http://schemas.microsoft.com/office/drawing/2014/main" id="{D651235E-144B-1846-8532-B37A5E4E1A0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spTree>
    <p:extLst>
      <p:ext uri="{BB962C8B-B14F-4D97-AF65-F5344CB8AC3E}">
        <p14:creationId xmlns:p14="http://schemas.microsoft.com/office/powerpoint/2010/main" val="54938186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CCC36-7317-264A-9066-EF92526F24BF}"/>
              </a:ext>
            </a:extLst>
          </p:cNvPr>
          <p:cNvSpPr>
            <a:spLocks noGrp="1"/>
          </p:cNvSpPr>
          <p:nvPr>
            <p:ph type="title"/>
          </p:nvPr>
        </p:nvSpPr>
        <p:spPr>
          <a:xfrm>
            <a:off x="427512" y="365125"/>
            <a:ext cx="11424062"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1A8592A-E32A-604E-8D06-767996E95EAD}"/>
              </a:ext>
            </a:extLst>
          </p:cNvPr>
          <p:cNvSpPr>
            <a:spLocks noGrp="1"/>
          </p:cNvSpPr>
          <p:nvPr>
            <p:ph type="body" idx="1"/>
          </p:nvPr>
        </p:nvSpPr>
        <p:spPr>
          <a:xfrm>
            <a:off x="427511" y="1825625"/>
            <a:ext cx="11424061" cy="423079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2DC51D2-5B1D-484F-87D5-565CB3F24FB6}"/>
              </a:ext>
            </a:extLst>
          </p:cNvPr>
          <p:cNvSpPr>
            <a:spLocks noGrp="1"/>
          </p:cNvSpPr>
          <p:nvPr>
            <p:ph type="dt" sz="half" idx="2"/>
          </p:nvPr>
        </p:nvSpPr>
        <p:spPr>
          <a:xfrm>
            <a:off x="8344398" y="6356350"/>
            <a:ext cx="94210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61CBDF2-4127-F44E-8964-0A1FB23619BC}" type="datetimeFigureOut">
              <a:rPr lang="en-US" smtClean="0"/>
              <a:pPr/>
              <a:t>9/16/2021</a:t>
            </a:fld>
            <a:endParaRPr lang="en-US"/>
          </a:p>
        </p:txBody>
      </p:sp>
      <p:sp>
        <p:nvSpPr>
          <p:cNvPr id="5" name="Footer Placeholder 4">
            <a:extLst>
              <a:ext uri="{FF2B5EF4-FFF2-40B4-BE49-F238E27FC236}">
                <a16:creationId xmlns:a16="http://schemas.microsoft.com/office/drawing/2014/main" id="{08619B25-E14B-4B47-AB23-4C009956B5D1}"/>
              </a:ext>
            </a:extLst>
          </p:cNvPr>
          <p:cNvSpPr>
            <a:spLocks noGrp="1"/>
          </p:cNvSpPr>
          <p:nvPr>
            <p:ph type="ftr" sz="quarter" idx="3"/>
          </p:nvPr>
        </p:nvSpPr>
        <p:spPr>
          <a:xfrm>
            <a:off x="9298379" y="6356350"/>
            <a:ext cx="18990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96E0C83-FBD1-3A41-A538-51CBF3E2F325}"/>
              </a:ext>
            </a:extLst>
          </p:cNvPr>
          <p:cNvSpPr>
            <a:spLocks noGrp="1"/>
          </p:cNvSpPr>
          <p:nvPr>
            <p:ph type="sldNum" sz="quarter" idx="4"/>
          </p:nvPr>
        </p:nvSpPr>
        <p:spPr>
          <a:xfrm>
            <a:off x="11197439" y="6356350"/>
            <a:ext cx="65413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4054937-8CB5-F840-B41B-5404332F8165}" type="slidenum">
              <a:rPr lang="en-US" smtClean="0"/>
              <a:pPr/>
              <a:t>‹#›</a:t>
            </a:fld>
            <a:endParaRPr lang="en-US"/>
          </a:p>
        </p:txBody>
      </p:sp>
      <p:pic>
        <p:nvPicPr>
          <p:cNvPr id="7" name="Picture 6" descr="Logo&#10;&#10;Description automatically generated">
            <a:extLst>
              <a:ext uri="{FF2B5EF4-FFF2-40B4-BE49-F238E27FC236}">
                <a16:creationId xmlns:a16="http://schemas.microsoft.com/office/drawing/2014/main" id="{D651235E-144B-1846-8532-B37A5E4E1A0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80583" y="5944491"/>
            <a:ext cx="2366898" cy="788966"/>
          </a:xfrm>
          <a:prstGeom prst="rect">
            <a:avLst/>
          </a:prstGeom>
        </p:spPr>
      </p:pic>
    </p:spTree>
    <p:extLst>
      <p:ext uri="{BB962C8B-B14F-4D97-AF65-F5344CB8AC3E}">
        <p14:creationId xmlns:p14="http://schemas.microsoft.com/office/powerpoint/2010/main" val="29922256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txStyles>
    <p:titleStyle>
      <a:lvl1pPr algn="l" defTabSz="914400" rtl="0" eaLnBrk="1" latinLnBrk="0" hangingPunct="1">
        <a:lnSpc>
          <a:spcPct val="90000"/>
        </a:lnSpc>
        <a:spcBef>
          <a:spcPct val="0"/>
        </a:spcBef>
        <a:buNone/>
        <a:defRPr sz="3200" b="1"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9502-A2CC-4E70-B580-472C24CE6A07}"/>
              </a:ext>
            </a:extLst>
          </p:cNvPr>
          <p:cNvSpPr>
            <a:spLocks noGrp="1"/>
          </p:cNvSpPr>
          <p:nvPr>
            <p:ph type="ctrTitle"/>
          </p:nvPr>
        </p:nvSpPr>
        <p:spPr>
          <a:xfrm>
            <a:off x="461424" y="2696639"/>
            <a:ext cx="4619501" cy="2387600"/>
          </a:xfrm>
        </p:spPr>
        <p:txBody>
          <a:bodyPr/>
          <a:lstStyle/>
          <a:p>
            <a:pPr algn="ctr"/>
            <a:r>
              <a:rPr lang="en-GB" dirty="0"/>
              <a:t>Development of the Inclusion Strategy and Service </a:t>
            </a:r>
          </a:p>
        </p:txBody>
      </p:sp>
      <p:sp>
        <p:nvSpPr>
          <p:cNvPr id="3" name="Subtitle 2">
            <a:extLst>
              <a:ext uri="{FF2B5EF4-FFF2-40B4-BE49-F238E27FC236}">
                <a16:creationId xmlns:a16="http://schemas.microsoft.com/office/drawing/2014/main" id="{154E1A72-8C71-4D4C-9226-F3594699142D}"/>
              </a:ext>
            </a:extLst>
          </p:cNvPr>
          <p:cNvSpPr>
            <a:spLocks noGrp="1"/>
          </p:cNvSpPr>
          <p:nvPr>
            <p:ph type="subTitle" idx="1"/>
          </p:nvPr>
        </p:nvSpPr>
        <p:spPr>
          <a:xfrm>
            <a:off x="461423" y="1358459"/>
            <a:ext cx="4619501" cy="1655762"/>
          </a:xfrm>
        </p:spPr>
        <p:txBody>
          <a:bodyPr>
            <a:normAutofit fontScale="92500" lnSpcReduction="20000"/>
          </a:bodyPr>
          <a:lstStyle/>
          <a:p>
            <a:pPr algn="ctr"/>
            <a:r>
              <a:rPr lang="en-GB" sz="3200" dirty="0"/>
              <a:t>Primary Heads Consortia Update</a:t>
            </a:r>
          </a:p>
          <a:p>
            <a:pPr algn="ctr"/>
            <a:endParaRPr lang="en-GB" sz="3200" dirty="0"/>
          </a:p>
          <a:p>
            <a:pPr algn="ctr"/>
            <a:r>
              <a:rPr lang="en-GB" sz="3200" dirty="0"/>
              <a:t>September 21</a:t>
            </a:r>
          </a:p>
        </p:txBody>
      </p:sp>
    </p:spTree>
    <p:extLst>
      <p:ext uri="{BB962C8B-B14F-4D97-AF65-F5344CB8AC3E}">
        <p14:creationId xmlns:p14="http://schemas.microsoft.com/office/powerpoint/2010/main" val="370466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BA7219F0-7AFE-844F-9E1B-2070822347FC}"/>
              </a:ext>
            </a:extLst>
          </p:cNvPr>
          <p:cNvGraphicFramePr>
            <a:graphicFrameLocks/>
          </p:cNvGraphicFramePr>
          <p:nvPr/>
        </p:nvGraphicFramePr>
        <p:xfrm>
          <a:off x="427511" y="1825625"/>
          <a:ext cx="11424061" cy="4230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562A72AF-56CD-0D4D-A779-2BFB2DB66CAD}"/>
              </a:ext>
            </a:extLst>
          </p:cNvPr>
          <p:cNvSpPr txBox="1">
            <a:spLocks/>
          </p:cNvSpPr>
          <p:nvPr/>
        </p:nvSpPr>
        <p:spPr>
          <a:xfrm>
            <a:off x="427512" y="365125"/>
            <a:ext cx="11424062" cy="1325563"/>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r>
              <a:rPr lang="en-GB" sz="3600" dirty="0">
                <a:solidFill>
                  <a:schemeClr val="tx1"/>
                </a:solidFill>
                <a:latin typeface="+mj-lt"/>
                <a:cs typeface="+mj-cs"/>
              </a:rPr>
              <a:t>What the team size and composition in each footprint will be based on</a:t>
            </a:r>
          </a:p>
        </p:txBody>
      </p:sp>
    </p:spTree>
    <p:extLst>
      <p:ext uri="{BB962C8B-B14F-4D97-AF65-F5344CB8AC3E}">
        <p14:creationId xmlns:p14="http://schemas.microsoft.com/office/powerpoint/2010/main" val="131308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3FE9F-8695-D547-BC97-DAAC60A4F5F0}"/>
              </a:ext>
            </a:extLst>
          </p:cNvPr>
          <p:cNvSpPr>
            <a:spLocks noGrp="1"/>
          </p:cNvSpPr>
          <p:nvPr>
            <p:ph type="title"/>
          </p:nvPr>
        </p:nvSpPr>
        <p:spPr>
          <a:xfrm>
            <a:off x="426554" y="0"/>
            <a:ext cx="5284175" cy="679766"/>
          </a:xfrm>
        </p:spPr>
        <p:txBody>
          <a:bodyPr>
            <a:normAutofit/>
          </a:bodyPr>
          <a:lstStyle/>
          <a:p>
            <a:r>
              <a:rPr lang="en-US" sz="2000" dirty="0"/>
              <a:t>Schools in each Footprint</a:t>
            </a:r>
          </a:p>
        </p:txBody>
      </p:sp>
      <p:graphicFrame>
        <p:nvGraphicFramePr>
          <p:cNvPr id="7" name="Table 7">
            <a:extLst>
              <a:ext uri="{FF2B5EF4-FFF2-40B4-BE49-F238E27FC236}">
                <a16:creationId xmlns:a16="http://schemas.microsoft.com/office/drawing/2014/main" id="{7B34B090-1C35-B841-9ED8-A912D8729124}"/>
              </a:ext>
            </a:extLst>
          </p:cNvPr>
          <p:cNvGraphicFramePr>
            <a:graphicFrameLocks noGrp="1"/>
          </p:cNvGraphicFramePr>
          <p:nvPr/>
        </p:nvGraphicFramePr>
        <p:xfrm>
          <a:off x="292789" y="829445"/>
          <a:ext cx="11606421" cy="5737860"/>
        </p:xfrm>
        <a:graphic>
          <a:graphicData uri="http://schemas.openxmlformats.org/drawingml/2006/table">
            <a:tbl>
              <a:tblPr firstRow="1" bandRow="1">
                <a:tableStyleId>{7DF18680-E054-41AD-8BC1-D1AEF772440D}</a:tableStyleId>
              </a:tblPr>
              <a:tblGrid>
                <a:gridCol w="1203464">
                  <a:extLst>
                    <a:ext uri="{9D8B030D-6E8A-4147-A177-3AD203B41FA5}">
                      <a16:colId xmlns:a16="http://schemas.microsoft.com/office/drawing/2014/main" val="1920877738"/>
                    </a:ext>
                  </a:extLst>
                </a:gridCol>
                <a:gridCol w="1528801">
                  <a:extLst>
                    <a:ext uri="{9D8B030D-6E8A-4147-A177-3AD203B41FA5}">
                      <a16:colId xmlns:a16="http://schemas.microsoft.com/office/drawing/2014/main" val="3709080261"/>
                    </a:ext>
                  </a:extLst>
                </a:gridCol>
                <a:gridCol w="1479026">
                  <a:extLst>
                    <a:ext uri="{9D8B030D-6E8A-4147-A177-3AD203B41FA5}">
                      <a16:colId xmlns:a16="http://schemas.microsoft.com/office/drawing/2014/main" val="3789554854"/>
                    </a:ext>
                  </a:extLst>
                </a:gridCol>
                <a:gridCol w="1479026">
                  <a:extLst>
                    <a:ext uri="{9D8B030D-6E8A-4147-A177-3AD203B41FA5}">
                      <a16:colId xmlns:a16="http://schemas.microsoft.com/office/drawing/2014/main" val="1577850561"/>
                    </a:ext>
                  </a:extLst>
                </a:gridCol>
                <a:gridCol w="1479026">
                  <a:extLst>
                    <a:ext uri="{9D8B030D-6E8A-4147-A177-3AD203B41FA5}">
                      <a16:colId xmlns:a16="http://schemas.microsoft.com/office/drawing/2014/main" val="3261270898"/>
                    </a:ext>
                  </a:extLst>
                </a:gridCol>
                <a:gridCol w="1479026">
                  <a:extLst>
                    <a:ext uri="{9D8B030D-6E8A-4147-A177-3AD203B41FA5}">
                      <a16:colId xmlns:a16="http://schemas.microsoft.com/office/drawing/2014/main" val="2699207940"/>
                    </a:ext>
                  </a:extLst>
                </a:gridCol>
                <a:gridCol w="1479026">
                  <a:extLst>
                    <a:ext uri="{9D8B030D-6E8A-4147-A177-3AD203B41FA5}">
                      <a16:colId xmlns:a16="http://schemas.microsoft.com/office/drawing/2014/main" val="1967729769"/>
                    </a:ext>
                  </a:extLst>
                </a:gridCol>
                <a:gridCol w="1479026">
                  <a:extLst>
                    <a:ext uri="{9D8B030D-6E8A-4147-A177-3AD203B41FA5}">
                      <a16:colId xmlns:a16="http://schemas.microsoft.com/office/drawing/2014/main" val="1737492384"/>
                    </a:ext>
                  </a:extLst>
                </a:gridCol>
              </a:tblGrid>
              <a:tr h="370840">
                <a:tc>
                  <a:txBody>
                    <a:bodyPr/>
                    <a:lstStyle/>
                    <a:p>
                      <a:endParaRPr lang="en-US" dirty="0"/>
                    </a:p>
                  </a:txBody>
                  <a:tcPr/>
                </a:tc>
                <a:tc>
                  <a:txBody>
                    <a:bodyPr/>
                    <a:lstStyle/>
                    <a:p>
                      <a:r>
                        <a:rPr lang="en-US" sz="1400" dirty="0"/>
                        <a:t>Bramhall</a:t>
                      </a:r>
                    </a:p>
                  </a:txBody>
                  <a:tcPr/>
                </a:tc>
                <a:tc>
                  <a:txBody>
                    <a:bodyPr/>
                    <a:lstStyle/>
                    <a:p>
                      <a:r>
                        <a:rPr lang="en-US" sz="1400" dirty="0"/>
                        <a:t>Cheadle</a:t>
                      </a:r>
                    </a:p>
                  </a:txBody>
                  <a:tcPr/>
                </a:tc>
                <a:tc>
                  <a:txBody>
                    <a:bodyPr/>
                    <a:lstStyle/>
                    <a:p>
                      <a:r>
                        <a:rPr lang="en-US" sz="1400" dirty="0"/>
                        <a:t>Edgeley</a:t>
                      </a:r>
                    </a:p>
                  </a:txBody>
                  <a:tcPr/>
                </a:tc>
                <a:tc>
                  <a:txBody>
                    <a:bodyPr/>
                    <a:lstStyle/>
                    <a:p>
                      <a:r>
                        <a:rPr lang="en-US" sz="1400" dirty="0"/>
                        <a:t>Great Moor, </a:t>
                      </a:r>
                      <a:r>
                        <a:rPr lang="en-US" sz="1400" dirty="0" err="1"/>
                        <a:t>Offerton</a:t>
                      </a:r>
                      <a:r>
                        <a:rPr lang="en-US" sz="1400" dirty="0"/>
                        <a:t>, Hazel Grove</a:t>
                      </a:r>
                    </a:p>
                  </a:txBody>
                  <a:tcPr/>
                </a:tc>
                <a:tc>
                  <a:txBody>
                    <a:bodyPr/>
                    <a:lstStyle/>
                    <a:p>
                      <a:r>
                        <a:rPr lang="en-US" sz="1400" dirty="0" err="1"/>
                        <a:t>Heatons</a:t>
                      </a:r>
                      <a:r>
                        <a:rPr lang="en-US" sz="1400" dirty="0"/>
                        <a:t> and Reddish</a:t>
                      </a:r>
                    </a:p>
                  </a:txBody>
                  <a:tcPr/>
                </a:tc>
                <a:tc>
                  <a:txBody>
                    <a:bodyPr/>
                    <a:lstStyle/>
                    <a:p>
                      <a:r>
                        <a:rPr lang="en-US" sz="1400" dirty="0"/>
                        <a:t>Marple</a:t>
                      </a:r>
                    </a:p>
                  </a:txBody>
                  <a:tcPr/>
                </a:tc>
                <a:tc>
                  <a:txBody>
                    <a:bodyPr/>
                    <a:lstStyle/>
                    <a:p>
                      <a:r>
                        <a:rPr lang="en-US" sz="1400" dirty="0" err="1"/>
                        <a:t>Werneth</a:t>
                      </a:r>
                      <a:r>
                        <a:rPr lang="en-US" sz="1400" dirty="0"/>
                        <a:t> &amp; </a:t>
                      </a:r>
                      <a:r>
                        <a:rPr lang="en-US" sz="1400" dirty="0" err="1"/>
                        <a:t>Brinnington</a:t>
                      </a:r>
                      <a:endParaRPr lang="en-US" sz="1400" dirty="0"/>
                    </a:p>
                  </a:txBody>
                  <a:tcPr/>
                </a:tc>
                <a:extLst>
                  <a:ext uri="{0D108BD9-81ED-4DB2-BD59-A6C34878D82A}">
                    <a16:rowId xmlns:a16="http://schemas.microsoft.com/office/drawing/2014/main" val="876472605"/>
                  </a:ext>
                </a:extLst>
              </a:tr>
              <a:tr h="370840">
                <a:tc>
                  <a:txBody>
                    <a:bodyPr/>
                    <a:lstStyle/>
                    <a:p>
                      <a:r>
                        <a:rPr lang="en-US" dirty="0"/>
                        <a:t>Primary</a:t>
                      </a:r>
                    </a:p>
                  </a:txBody>
                  <a:tcPr/>
                </a:tc>
                <a:tc>
                  <a:txBody>
                    <a:bodyPr/>
                    <a:lstStyle/>
                    <a:p>
                      <a:r>
                        <a:rPr lang="en-US" sz="1350" dirty="0" err="1"/>
                        <a:t>Hursthead</a:t>
                      </a:r>
                      <a:r>
                        <a:rPr lang="en-US" sz="1350" dirty="0"/>
                        <a:t> Inf</a:t>
                      </a:r>
                    </a:p>
                    <a:p>
                      <a:r>
                        <a:rPr lang="en-US" sz="1350" dirty="0" err="1"/>
                        <a:t>Hursthead</a:t>
                      </a:r>
                      <a:r>
                        <a:rPr lang="en-US" sz="1350" dirty="0"/>
                        <a:t> Jr</a:t>
                      </a:r>
                    </a:p>
                    <a:p>
                      <a:r>
                        <a:rPr lang="en-US" sz="1350" dirty="0" err="1"/>
                        <a:t>Ladybrook</a:t>
                      </a:r>
                      <a:r>
                        <a:rPr lang="en-US" sz="1350" dirty="0"/>
                        <a:t> </a:t>
                      </a:r>
                    </a:p>
                    <a:p>
                      <a:r>
                        <a:rPr lang="en-US" sz="1350" dirty="0" err="1"/>
                        <a:t>Nevill</a:t>
                      </a:r>
                      <a:r>
                        <a:rPr lang="en-US" sz="1350" dirty="0"/>
                        <a:t> Road Inf</a:t>
                      </a:r>
                    </a:p>
                    <a:p>
                      <a:r>
                        <a:rPr lang="en-US" sz="1350" dirty="0" err="1"/>
                        <a:t>Nevill</a:t>
                      </a:r>
                      <a:r>
                        <a:rPr lang="en-US" sz="1350" dirty="0"/>
                        <a:t> Road Jr</a:t>
                      </a:r>
                    </a:p>
                    <a:p>
                      <a:r>
                        <a:rPr lang="en-US" sz="1350" dirty="0" err="1"/>
                        <a:t>Queensgate</a:t>
                      </a:r>
                      <a:r>
                        <a:rPr lang="en-US" sz="1350" dirty="0"/>
                        <a:t> </a:t>
                      </a:r>
                    </a:p>
                    <a:p>
                      <a:r>
                        <a:rPr lang="en-US" sz="1350" dirty="0"/>
                        <a:t>Thorn Grove </a:t>
                      </a:r>
                      <a:r>
                        <a:rPr lang="en-US" sz="1350" dirty="0" err="1"/>
                        <a:t>Pownall</a:t>
                      </a:r>
                      <a:r>
                        <a:rPr lang="en-US" sz="1350" dirty="0"/>
                        <a:t> Green</a:t>
                      </a:r>
                    </a:p>
                    <a:p>
                      <a:r>
                        <a:rPr lang="en-US" sz="1350" dirty="0"/>
                        <a:t>Moss Hey</a:t>
                      </a:r>
                    </a:p>
                    <a:p>
                      <a:r>
                        <a:rPr lang="en-US" sz="1350" dirty="0"/>
                        <a:t>Lane End</a:t>
                      </a:r>
                    </a:p>
                  </a:txBody>
                  <a:tcPr/>
                </a:tc>
                <a:tc>
                  <a:txBody>
                    <a:bodyPr/>
                    <a:lstStyle/>
                    <a:p>
                      <a:r>
                        <a:rPr lang="en-US" sz="1350" dirty="0" err="1"/>
                        <a:t>Bolshaw</a:t>
                      </a:r>
                      <a:endParaRPr lang="en-US" sz="1350" dirty="0"/>
                    </a:p>
                    <a:p>
                      <a:r>
                        <a:rPr lang="en-US" sz="1350" dirty="0"/>
                        <a:t>Cheadle Hulme</a:t>
                      </a:r>
                    </a:p>
                    <a:p>
                      <a:r>
                        <a:rPr lang="en-US" sz="1350" dirty="0"/>
                        <a:t>Cheadle </a:t>
                      </a:r>
                    </a:p>
                    <a:p>
                      <a:r>
                        <a:rPr lang="en-US" sz="1350" dirty="0" err="1"/>
                        <a:t>Etchells</a:t>
                      </a:r>
                      <a:endParaRPr lang="en-US" sz="1350" dirty="0"/>
                    </a:p>
                    <a:p>
                      <a:r>
                        <a:rPr lang="en-US" sz="1350" dirty="0" err="1"/>
                        <a:t>Gatley</a:t>
                      </a:r>
                      <a:endParaRPr lang="en-US" sz="1350" dirty="0"/>
                    </a:p>
                    <a:p>
                      <a:r>
                        <a:rPr lang="en-US" sz="1350" dirty="0"/>
                        <a:t>Prospect Vale</a:t>
                      </a:r>
                    </a:p>
                    <a:p>
                      <a:r>
                        <a:rPr lang="en-US" sz="1350" dirty="0"/>
                        <a:t>Oak Tree</a:t>
                      </a:r>
                    </a:p>
                    <a:p>
                      <a:r>
                        <a:rPr lang="en-US" sz="1350" dirty="0"/>
                        <a:t>Lum Head</a:t>
                      </a:r>
                    </a:p>
                    <a:p>
                      <a:r>
                        <a:rPr lang="en-US" sz="1350" dirty="0"/>
                        <a:t>Outwood</a:t>
                      </a:r>
                    </a:p>
                    <a:p>
                      <a:r>
                        <a:rPr lang="en-US" sz="1350" dirty="0"/>
                        <a:t>Bradshaw</a:t>
                      </a:r>
                    </a:p>
                    <a:p>
                      <a:r>
                        <a:rPr lang="en-US" sz="1350" dirty="0"/>
                        <a:t>Cheadle Catholic Inf</a:t>
                      </a:r>
                    </a:p>
                    <a:p>
                      <a:r>
                        <a:rPr lang="en-US" sz="1350" dirty="0"/>
                        <a:t>Cheadle Catholic Jr</a:t>
                      </a:r>
                    </a:p>
                    <a:p>
                      <a:r>
                        <a:rPr lang="en-US" sz="1350" dirty="0"/>
                        <a:t>North Cheshire Jewish</a:t>
                      </a:r>
                    </a:p>
                    <a:p>
                      <a:r>
                        <a:rPr lang="en-US" sz="1350" dirty="0"/>
                        <a:t>Meadowbank</a:t>
                      </a:r>
                    </a:p>
                  </a:txBody>
                  <a:tcPr/>
                </a:tc>
                <a:tc>
                  <a:txBody>
                    <a:bodyPr/>
                    <a:lstStyle/>
                    <a:p>
                      <a:r>
                        <a:rPr lang="en-US" sz="1350" dirty="0" err="1"/>
                        <a:t>Adswood</a:t>
                      </a:r>
                      <a:endParaRPr lang="en-US" sz="1350" dirty="0"/>
                    </a:p>
                    <a:p>
                      <a:r>
                        <a:rPr lang="en-US" sz="1350" dirty="0"/>
                        <a:t>Alexandra Park</a:t>
                      </a:r>
                    </a:p>
                    <a:p>
                      <a:r>
                        <a:rPr lang="en-US" sz="1350" dirty="0"/>
                        <a:t>Bridge Hall</a:t>
                      </a:r>
                    </a:p>
                    <a:p>
                      <a:r>
                        <a:rPr lang="en-US" sz="1350" dirty="0"/>
                        <a:t>Cale Green</a:t>
                      </a:r>
                    </a:p>
                    <a:p>
                      <a:r>
                        <a:rPr lang="en-US" sz="1350" dirty="0"/>
                        <a:t>Cheadle Heath</a:t>
                      </a:r>
                    </a:p>
                    <a:p>
                      <a:r>
                        <a:rPr lang="en-US" sz="1350" dirty="0" err="1"/>
                        <a:t>Ladybridge</a:t>
                      </a:r>
                      <a:endParaRPr lang="en-US" sz="1350" dirty="0"/>
                    </a:p>
                    <a:p>
                      <a:r>
                        <a:rPr lang="en-US" sz="1350" dirty="0"/>
                        <a:t>Larkhill</a:t>
                      </a:r>
                    </a:p>
                    <a:p>
                      <a:r>
                        <a:rPr lang="en-US" sz="1350" dirty="0"/>
                        <a:t>Our Lady’s RC</a:t>
                      </a:r>
                    </a:p>
                    <a:p>
                      <a:r>
                        <a:rPr lang="en-US" sz="1350" dirty="0"/>
                        <a:t>St Ambrose RC</a:t>
                      </a:r>
                    </a:p>
                    <a:p>
                      <a:r>
                        <a:rPr lang="en-US" sz="1350" dirty="0"/>
                        <a:t>St Matthew’s CE</a:t>
                      </a:r>
                    </a:p>
                    <a:p>
                      <a:endParaRPr lang="en-US" sz="1350" dirty="0"/>
                    </a:p>
                  </a:txBody>
                  <a:tcPr/>
                </a:tc>
                <a:tc>
                  <a:txBody>
                    <a:bodyPr/>
                    <a:lstStyle/>
                    <a:p>
                      <a:r>
                        <a:rPr lang="en-US" sz="1350" dirty="0"/>
                        <a:t>Banks Lane Inf</a:t>
                      </a:r>
                    </a:p>
                    <a:p>
                      <a:r>
                        <a:rPr lang="en-US" sz="1300" dirty="0"/>
                        <a:t>Banks Lane Jr</a:t>
                      </a:r>
                    </a:p>
                    <a:p>
                      <a:r>
                        <a:rPr lang="en-US" sz="1350" dirty="0"/>
                        <a:t>Dial Park</a:t>
                      </a:r>
                    </a:p>
                    <a:p>
                      <a:r>
                        <a:rPr lang="en-US" sz="1350" dirty="0"/>
                        <a:t>Great Moor Inf</a:t>
                      </a:r>
                    </a:p>
                    <a:p>
                      <a:r>
                        <a:rPr lang="en-US" sz="1350" dirty="0"/>
                        <a:t>Great Moor Jr</a:t>
                      </a:r>
                    </a:p>
                    <a:p>
                      <a:r>
                        <a:rPr lang="en-US" sz="1350" dirty="0"/>
                        <a:t>Norbury Hall</a:t>
                      </a:r>
                    </a:p>
                    <a:p>
                      <a:r>
                        <a:rPr lang="en-US" sz="1350" dirty="0" err="1"/>
                        <a:t>Torkington</a:t>
                      </a:r>
                      <a:endParaRPr lang="en-US" sz="1350" dirty="0"/>
                    </a:p>
                    <a:p>
                      <a:r>
                        <a:rPr lang="en-US" sz="1350" dirty="0"/>
                        <a:t>Vernon Park</a:t>
                      </a:r>
                    </a:p>
                    <a:p>
                      <a:r>
                        <a:rPr lang="en-US" sz="1350" dirty="0"/>
                        <a:t>Warren Wood</a:t>
                      </a:r>
                    </a:p>
                    <a:p>
                      <a:r>
                        <a:rPr lang="en-US" sz="1350" dirty="0"/>
                        <a:t>Hazel Grove</a:t>
                      </a:r>
                    </a:p>
                    <a:p>
                      <a:r>
                        <a:rPr lang="en-US" sz="1350" dirty="0"/>
                        <a:t>St Thomas Catholic</a:t>
                      </a:r>
                    </a:p>
                    <a:p>
                      <a:r>
                        <a:rPr lang="en-US" sz="1350" dirty="0"/>
                        <a:t>St Peter’s Catholic</a:t>
                      </a:r>
                    </a:p>
                    <a:p>
                      <a:r>
                        <a:rPr lang="en-US" sz="1350" dirty="0"/>
                        <a:t>St Simon’s Catholic</a:t>
                      </a:r>
                    </a:p>
                    <a:p>
                      <a:r>
                        <a:rPr lang="en-US" sz="1350" dirty="0"/>
                        <a:t>St George’s CE</a:t>
                      </a:r>
                    </a:p>
                    <a:p>
                      <a:r>
                        <a:rPr lang="en-US" sz="1350" dirty="0"/>
                        <a:t>Moorfield</a:t>
                      </a:r>
                    </a:p>
                  </a:txBody>
                  <a:tcPr/>
                </a:tc>
                <a:tc>
                  <a:txBody>
                    <a:bodyPr/>
                    <a:lstStyle/>
                    <a:p>
                      <a:r>
                        <a:rPr lang="en-US" sz="1350" dirty="0"/>
                        <a:t>Broadstone Hall</a:t>
                      </a:r>
                    </a:p>
                    <a:p>
                      <a:r>
                        <a:rPr lang="en-US" sz="1350" dirty="0"/>
                        <a:t>Mersey Vale</a:t>
                      </a:r>
                    </a:p>
                    <a:p>
                      <a:r>
                        <a:rPr lang="en-US" sz="1350" dirty="0"/>
                        <a:t>Norris Bank</a:t>
                      </a:r>
                    </a:p>
                    <a:p>
                      <a:r>
                        <a:rPr lang="en-US" sz="1350" dirty="0"/>
                        <a:t>Abingdon</a:t>
                      </a:r>
                    </a:p>
                    <a:p>
                      <a:r>
                        <a:rPr lang="en-US" sz="1350" dirty="0"/>
                        <a:t>Tithe Barn</a:t>
                      </a:r>
                    </a:p>
                    <a:p>
                      <a:r>
                        <a:rPr lang="en-US" sz="1350" dirty="0"/>
                        <a:t>Whitehill</a:t>
                      </a:r>
                    </a:p>
                    <a:p>
                      <a:r>
                        <a:rPr lang="en-US" sz="1350" dirty="0" err="1"/>
                        <a:t>Didsbury</a:t>
                      </a:r>
                      <a:r>
                        <a:rPr lang="en-US" sz="1350" dirty="0"/>
                        <a:t> Road</a:t>
                      </a:r>
                    </a:p>
                    <a:p>
                      <a:r>
                        <a:rPr lang="en-US" sz="1350" dirty="0"/>
                        <a:t>All Saints (</a:t>
                      </a:r>
                      <a:r>
                        <a:rPr lang="en-US" sz="1350" dirty="0" err="1"/>
                        <a:t>Stckp</a:t>
                      </a:r>
                      <a:r>
                        <a:rPr lang="en-US" sz="1350" dirty="0"/>
                        <a:t>)</a:t>
                      </a:r>
                    </a:p>
                    <a:p>
                      <a:r>
                        <a:rPr lang="en-US" sz="1350" dirty="0"/>
                        <a:t>St John’s CE</a:t>
                      </a:r>
                    </a:p>
                    <a:p>
                      <a:r>
                        <a:rPr lang="en-US" sz="1350" dirty="0"/>
                        <a:t>St Mary’s CE</a:t>
                      </a:r>
                    </a:p>
                    <a:p>
                      <a:r>
                        <a:rPr lang="en-US" sz="1350" dirty="0"/>
                        <a:t>St Elisabeth’s CE</a:t>
                      </a:r>
                    </a:p>
                    <a:p>
                      <a:r>
                        <a:rPr lang="en-US" sz="1350" dirty="0"/>
                        <a:t>St Mary’s RC</a:t>
                      </a:r>
                    </a:p>
                    <a:p>
                      <a:r>
                        <a:rPr lang="en-US" sz="1350" dirty="0"/>
                        <a:t>St Thomas CE HC</a:t>
                      </a:r>
                    </a:p>
                    <a:p>
                      <a:r>
                        <a:rPr lang="en-US" sz="1350" dirty="0"/>
                        <a:t>St Winifred’s RC</a:t>
                      </a:r>
                    </a:p>
                    <a:p>
                      <a:r>
                        <a:rPr lang="en-US" sz="1350" dirty="0"/>
                        <a:t>Vale View</a:t>
                      </a:r>
                    </a:p>
                    <a:p>
                      <a:r>
                        <a:rPr lang="en-US" sz="1350" dirty="0"/>
                        <a:t>St Joseph’s Catholic</a:t>
                      </a:r>
                    </a:p>
                  </a:txBody>
                  <a:tcPr/>
                </a:tc>
                <a:tc>
                  <a:txBody>
                    <a:bodyPr/>
                    <a:lstStyle/>
                    <a:p>
                      <a:r>
                        <a:rPr lang="en-US" sz="1350" dirty="0"/>
                        <a:t>Brookside</a:t>
                      </a:r>
                    </a:p>
                    <a:p>
                      <a:r>
                        <a:rPr lang="en-US" sz="1350" dirty="0"/>
                        <a:t>High Lane</a:t>
                      </a:r>
                    </a:p>
                    <a:p>
                      <a:r>
                        <a:rPr lang="en-US" sz="1350" dirty="0" err="1"/>
                        <a:t>Ludworth</a:t>
                      </a:r>
                      <a:endParaRPr lang="en-US" sz="1350" dirty="0"/>
                    </a:p>
                    <a:p>
                      <a:r>
                        <a:rPr lang="en-US" sz="1350" dirty="0"/>
                        <a:t>Mellor</a:t>
                      </a:r>
                    </a:p>
                    <a:p>
                      <a:r>
                        <a:rPr lang="en-US" sz="1350" dirty="0"/>
                        <a:t>Rose Hill</a:t>
                      </a:r>
                    </a:p>
                    <a:p>
                      <a:r>
                        <a:rPr lang="en-US" sz="1350" dirty="0"/>
                        <a:t>All Saints (Marple)</a:t>
                      </a:r>
                    </a:p>
                    <a:p>
                      <a:r>
                        <a:rPr lang="en-US" sz="1350" dirty="0"/>
                        <a:t>St Mary’s Catholic</a:t>
                      </a:r>
                    </a:p>
                    <a:p>
                      <a:r>
                        <a:rPr lang="en-US" sz="1350" dirty="0"/>
                        <a:t>(Marple)</a:t>
                      </a:r>
                    </a:p>
                  </a:txBody>
                  <a:tcPr/>
                </a:tc>
                <a:tc>
                  <a:txBody>
                    <a:bodyPr/>
                    <a:lstStyle/>
                    <a:p>
                      <a:r>
                        <a:rPr lang="en-US" sz="1350" dirty="0"/>
                        <a:t>Arden</a:t>
                      </a:r>
                    </a:p>
                    <a:p>
                      <a:r>
                        <a:rPr lang="en-US" sz="1350" dirty="0" err="1"/>
                        <a:t>Bredbury</a:t>
                      </a:r>
                      <a:r>
                        <a:rPr lang="en-US" sz="1350" dirty="0"/>
                        <a:t> Green</a:t>
                      </a:r>
                    </a:p>
                    <a:p>
                      <a:r>
                        <a:rPr lang="en-US" sz="1350" dirty="0" err="1"/>
                        <a:t>Bredury</a:t>
                      </a:r>
                      <a:r>
                        <a:rPr lang="en-US" sz="1350" dirty="0"/>
                        <a:t> St Mark’s CE</a:t>
                      </a:r>
                    </a:p>
                    <a:p>
                      <a:r>
                        <a:rPr lang="en-US" sz="1350" dirty="0"/>
                        <a:t>Greave</a:t>
                      </a:r>
                    </a:p>
                    <a:p>
                      <a:r>
                        <a:rPr lang="en-US" sz="1350" dirty="0" err="1"/>
                        <a:t>Romiley</a:t>
                      </a:r>
                      <a:r>
                        <a:rPr lang="en-US" sz="1350" dirty="0"/>
                        <a:t> </a:t>
                      </a:r>
                    </a:p>
                    <a:p>
                      <a:r>
                        <a:rPr lang="en-US" sz="1350" dirty="0"/>
                        <a:t>St Bernadette’s RC</a:t>
                      </a:r>
                    </a:p>
                    <a:p>
                      <a:r>
                        <a:rPr lang="en-US" sz="1350" dirty="0"/>
                        <a:t>St Christopher’s RC</a:t>
                      </a:r>
                    </a:p>
                    <a:p>
                      <a:r>
                        <a:rPr lang="en-US" sz="1350" dirty="0"/>
                        <a:t>St Paul’s CE</a:t>
                      </a:r>
                    </a:p>
                    <a:p>
                      <a:r>
                        <a:rPr lang="en-US" sz="1350" dirty="0"/>
                        <a:t>Westmorland</a:t>
                      </a:r>
                    </a:p>
                    <a:p>
                      <a:r>
                        <a:rPr lang="en-US" sz="1350" dirty="0"/>
                        <a:t>Woodley</a:t>
                      </a:r>
                    </a:p>
                  </a:txBody>
                  <a:tcPr/>
                </a:tc>
                <a:extLst>
                  <a:ext uri="{0D108BD9-81ED-4DB2-BD59-A6C34878D82A}">
                    <a16:rowId xmlns:a16="http://schemas.microsoft.com/office/drawing/2014/main" val="3370913802"/>
                  </a:ext>
                </a:extLst>
              </a:tr>
              <a:tr h="370840">
                <a:tc>
                  <a:txBody>
                    <a:bodyPr/>
                    <a:lstStyle/>
                    <a:p>
                      <a:r>
                        <a:rPr lang="en-US" dirty="0"/>
                        <a:t>Secondary</a:t>
                      </a:r>
                    </a:p>
                  </a:txBody>
                  <a:tcPr/>
                </a:tc>
                <a:tc>
                  <a:txBody>
                    <a:bodyPr/>
                    <a:lstStyle/>
                    <a:p>
                      <a:r>
                        <a:rPr lang="en-US" sz="1350" dirty="0"/>
                        <a:t>Bramhall High</a:t>
                      </a:r>
                    </a:p>
                    <a:p>
                      <a:r>
                        <a:rPr lang="en-US" sz="1350" dirty="0"/>
                        <a:t>Cheadle Hulme High</a:t>
                      </a:r>
                    </a:p>
                    <a:p>
                      <a:r>
                        <a:rPr lang="en-US" sz="1350" dirty="0"/>
                        <a:t>St James’ Catholic</a:t>
                      </a:r>
                    </a:p>
                  </a:txBody>
                  <a:tcPr/>
                </a:tc>
                <a:tc>
                  <a:txBody>
                    <a:bodyPr/>
                    <a:lstStyle/>
                    <a:p>
                      <a:r>
                        <a:rPr lang="en-US" sz="1350" dirty="0"/>
                        <a:t>Laurus Cheadle Hulme </a:t>
                      </a:r>
                    </a:p>
                    <a:p>
                      <a:r>
                        <a:rPr lang="en-US" sz="1350" dirty="0"/>
                        <a:t>The Kingsway School</a:t>
                      </a:r>
                    </a:p>
                  </a:txBody>
                  <a:tcPr/>
                </a:tc>
                <a:tc>
                  <a:txBody>
                    <a:bodyPr/>
                    <a:lstStyle/>
                    <a:p>
                      <a:r>
                        <a:rPr lang="en-US" sz="1350" dirty="0"/>
                        <a:t>Stockport Academy</a:t>
                      </a:r>
                    </a:p>
                  </a:txBody>
                  <a:tcPr/>
                </a:tc>
                <a:tc>
                  <a:txBody>
                    <a:bodyPr/>
                    <a:lstStyle/>
                    <a:p>
                      <a:r>
                        <a:rPr lang="en-US" sz="1350" dirty="0"/>
                        <a:t>Stockport School</a:t>
                      </a:r>
                    </a:p>
                    <a:p>
                      <a:r>
                        <a:rPr lang="en-US" sz="1350" dirty="0"/>
                        <a:t>Hazel Grove High</a:t>
                      </a:r>
                    </a:p>
                  </a:txBody>
                  <a:tcPr/>
                </a:tc>
                <a:tc>
                  <a:txBody>
                    <a:bodyPr/>
                    <a:lstStyle/>
                    <a:p>
                      <a:r>
                        <a:rPr lang="en-US" sz="1350" dirty="0"/>
                        <a:t>Reddish Vale High</a:t>
                      </a:r>
                    </a:p>
                    <a:p>
                      <a:r>
                        <a:rPr lang="en-US" sz="1350" dirty="0" err="1"/>
                        <a:t>Priestnall</a:t>
                      </a:r>
                      <a:endParaRPr lang="en-US" sz="1350" dirty="0"/>
                    </a:p>
                    <a:p>
                      <a:r>
                        <a:rPr lang="en-US" sz="1350" dirty="0"/>
                        <a:t>St Anne’s RC High</a:t>
                      </a:r>
                    </a:p>
                  </a:txBody>
                  <a:tcPr/>
                </a:tc>
                <a:tc>
                  <a:txBody>
                    <a:bodyPr/>
                    <a:lstStyle/>
                    <a:p>
                      <a:r>
                        <a:rPr lang="en-US" sz="1300" dirty="0"/>
                        <a:t>Marple Hall High</a:t>
                      </a:r>
                    </a:p>
                  </a:txBody>
                  <a:tcPr/>
                </a:tc>
                <a:tc>
                  <a:txBody>
                    <a:bodyPr/>
                    <a:lstStyle/>
                    <a:p>
                      <a:r>
                        <a:rPr lang="en-US" sz="1300" dirty="0" err="1"/>
                        <a:t>Harrytown</a:t>
                      </a:r>
                      <a:r>
                        <a:rPr lang="en-US" sz="1300" dirty="0"/>
                        <a:t> RC High</a:t>
                      </a:r>
                    </a:p>
                    <a:p>
                      <a:r>
                        <a:rPr lang="en-US" sz="1300" dirty="0" err="1"/>
                        <a:t>Werneth</a:t>
                      </a:r>
                      <a:r>
                        <a:rPr lang="en-US" sz="1300" dirty="0"/>
                        <a:t> High</a:t>
                      </a:r>
                    </a:p>
                  </a:txBody>
                  <a:tcPr/>
                </a:tc>
                <a:extLst>
                  <a:ext uri="{0D108BD9-81ED-4DB2-BD59-A6C34878D82A}">
                    <a16:rowId xmlns:a16="http://schemas.microsoft.com/office/drawing/2014/main" val="1626012666"/>
                  </a:ext>
                </a:extLst>
              </a:tr>
              <a:tr h="370840">
                <a:tc>
                  <a:txBody>
                    <a:bodyPr/>
                    <a:lstStyle/>
                    <a:p>
                      <a:r>
                        <a:rPr lang="en-US" dirty="0"/>
                        <a:t>Special</a:t>
                      </a:r>
                    </a:p>
                  </a:txBody>
                  <a:tcPr/>
                </a:tc>
                <a:tc>
                  <a:txBody>
                    <a:bodyPr/>
                    <a:lstStyle/>
                    <a:p>
                      <a:r>
                        <a:rPr lang="en-US" sz="1350" dirty="0"/>
                        <a:t>Valley Primary</a:t>
                      </a:r>
                    </a:p>
                  </a:txBody>
                  <a:tcPr/>
                </a:tc>
                <a:tc>
                  <a:txBody>
                    <a:bodyPr/>
                    <a:lstStyle/>
                    <a:p>
                      <a:endParaRPr lang="en-US" sz="1350" dirty="0"/>
                    </a:p>
                  </a:txBody>
                  <a:tcPr/>
                </a:tc>
                <a:tc>
                  <a:txBody>
                    <a:bodyPr/>
                    <a:lstStyle/>
                    <a:p>
                      <a:r>
                        <a:rPr lang="en-US" sz="1350" dirty="0" err="1"/>
                        <a:t>Oakgrove</a:t>
                      </a:r>
                      <a:r>
                        <a:rPr lang="en-US" sz="1350" dirty="0"/>
                        <a:t> </a:t>
                      </a:r>
                    </a:p>
                    <a:p>
                      <a:r>
                        <a:rPr lang="en-US" sz="1350" dirty="0"/>
                        <a:t>Pendlebury</a:t>
                      </a:r>
                    </a:p>
                  </a:txBody>
                  <a:tcPr/>
                </a:tc>
                <a:tc>
                  <a:txBody>
                    <a:bodyPr/>
                    <a:lstStyle/>
                    <a:p>
                      <a:r>
                        <a:rPr lang="en-US" sz="1350" dirty="0"/>
                        <a:t>Castle Hill High</a:t>
                      </a:r>
                    </a:p>
                    <a:p>
                      <a:r>
                        <a:rPr lang="en-US" sz="1350" dirty="0" err="1"/>
                        <a:t>Lisburne</a:t>
                      </a:r>
                      <a:r>
                        <a:rPr lang="en-US" sz="1350" dirty="0"/>
                        <a:t> Primary</a:t>
                      </a:r>
                    </a:p>
                  </a:txBody>
                  <a:tcPr/>
                </a:tc>
                <a:tc>
                  <a:txBody>
                    <a:bodyPr/>
                    <a:lstStyle/>
                    <a:p>
                      <a:r>
                        <a:rPr lang="en-US" sz="1350" dirty="0"/>
                        <a:t>Moat House</a:t>
                      </a:r>
                    </a:p>
                    <a:p>
                      <a:r>
                        <a:rPr lang="en-US" sz="1350" dirty="0"/>
                        <a:t>Heaton School</a:t>
                      </a:r>
                    </a:p>
                  </a:txBody>
                  <a:tcPr/>
                </a:tc>
                <a:tc>
                  <a:txBody>
                    <a:bodyPr/>
                    <a:lstStyle/>
                    <a:p>
                      <a:r>
                        <a:rPr lang="en-US" sz="1300" dirty="0" err="1"/>
                        <a:t>Windlehurst</a:t>
                      </a:r>
                      <a:endParaRPr lang="en-US" sz="1300" dirty="0"/>
                    </a:p>
                  </a:txBody>
                  <a:tcPr/>
                </a:tc>
                <a:tc>
                  <a:txBody>
                    <a:bodyPr/>
                    <a:lstStyle/>
                    <a:p>
                      <a:r>
                        <a:rPr lang="en-US" sz="1300" dirty="0"/>
                        <a:t>Highfields Secondary</a:t>
                      </a:r>
                    </a:p>
                  </a:txBody>
                  <a:tcPr/>
                </a:tc>
                <a:extLst>
                  <a:ext uri="{0D108BD9-81ED-4DB2-BD59-A6C34878D82A}">
                    <a16:rowId xmlns:a16="http://schemas.microsoft.com/office/drawing/2014/main" val="2537713225"/>
                  </a:ext>
                </a:extLst>
              </a:tr>
            </a:tbl>
          </a:graphicData>
        </a:graphic>
      </p:graphicFrame>
    </p:spTree>
    <p:extLst>
      <p:ext uri="{BB962C8B-B14F-4D97-AF65-F5344CB8AC3E}">
        <p14:creationId xmlns:p14="http://schemas.microsoft.com/office/powerpoint/2010/main" val="377730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C9C0-E243-544E-9DCF-913A2F329B6B}"/>
              </a:ext>
            </a:extLst>
          </p:cNvPr>
          <p:cNvSpPr>
            <a:spLocks noGrp="1"/>
          </p:cNvSpPr>
          <p:nvPr>
            <p:ph type="title"/>
          </p:nvPr>
        </p:nvSpPr>
        <p:spPr/>
        <p:txBody>
          <a:bodyPr/>
          <a:lstStyle/>
          <a:p>
            <a:r>
              <a:rPr lang="en-US" dirty="0"/>
              <a:t>Footprint model and Team Around the School</a:t>
            </a:r>
          </a:p>
        </p:txBody>
      </p:sp>
      <p:sp>
        <p:nvSpPr>
          <p:cNvPr id="3" name="TextBox 2">
            <a:extLst>
              <a:ext uri="{FF2B5EF4-FFF2-40B4-BE49-F238E27FC236}">
                <a16:creationId xmlns:a16="http://schemas.microsoft.com/office/drawing/2014/main" id="{480C34A4-6F8D-7A4C-A4E3-2E0C2CCE95B1}"/>
              </a:ext>
            </a:extLst>
          </p:cNvPr>
          <p:cNvSpPr txBox="1"/>
          <p:nvPr/>
        </p:nvSpPr>
        <p:spPr>
          <a:xfrm>
            <a:off x="427512" y="1461458"/>
            <a:ext cx="11336976" cy="4801314"/>
          </a:xfrm>
          <a:prstGeom prst="rect">
            <a:avLst/>
          </a:prstGeom>
          <a:noFill/>
        </p:spPr>
        <p:txBody>
          <a:bodyPr wrap="square" rtlCol="0">
            <a:spAutoFit/>
          </a:bodyPr>
          <a:lstStyle/>
          <a:p>
            <a:r>
              <a:rPr lang="en-US" dirty="0"/>
              <a:t>Ambition is for a fully functional and informed core team comprised of Stockport Family services, school staff and community assets</a:t>
            </a:r>
          </a:p>
          <a:p>
            <a:endParaRPr lang="en-US" dirty="0"/>
          </a:p>
          <a:p>
            <a:r>
              <a:rPr lang="en-US" dirty="0"/>
              <a:t>September is the start of process of developing those teams</a:t>
            </a:r>
          </a:p>
          <a:p>
            <a:endParaRPr lang="en-US" dirty="0"/>
          </a:p>
          <a:p>
            <a:r>
              <a:rPr lang="en-US" dirty="0"/>
              <a:t>Focus in the first term will be on ensuring our TAS processes work as well as they can, co-locating into the Footprints, developing strong relationships within the core teams – school personnel equal participants in this</a:t>
            </a:r>
          </a:p>
          <a:p>
            <a:endParaRPr lang="en-US" dirty="0"/>
          </a:p>
          <a:p>
            <a:r>
              <a:rPr lang="en-US" dirty="0"/>
              <a:t>Before October half term there will be a 7 Footprint Leadership meetings (one for each footprint) with Headteachers from the schools, Principal Leads, Service Leads, Locality Leads, Team Leads and </a:t>
            </a:r>
            <a:r>
              <a:rPr lang="en-US" dirty="0" err="1"/>
              <a:t>Programme</a:t>
            </a:r>
            <a:r>
              <a:rPr lang="en-US" dirty="0"/>
              <a:t> Lead. This will establish how we will work together and begin to understand the context, challenges and strengths of each area and also help us to ensure our resources are targeted where the support is needed.  </a:t>
            </a:r>
            <a:r>
              <a:rPr lang="en-US" b="1" dirty="0"/>
              <a:t>This is not a one-size-fits-all model.</a:t>
            </a:r>
          </a:p>
          <a:p>
            <a:endParaRPr lang="en-US" b="1" dirty="0"/>
          </a:p>
          <a:p>
            <a:r>
              <a:rPr lang="en-US" dirty="0"/>
              <a:t>This will be followed up by 7 Footprint Operational Meetings with school Pastoral Leads and SENDCos, Team Leaders, Senior </a:t>
            </a:r>
            <a:r>
              <a:rPr lang="en-US" dirty="0" err="1"/>
              <a:t>Pracs</a:t>
            </a:r>
            <a:r>
              <a:rPr lang="en-US" dirty="0"/>
              <a:t>, </a:t>
            </a:r>
            <a:r>
              <a:rPr lang="en-US" dirty="0" err="1"/>
              <a:t>Programme</a:t>
            </a:r>
            <a:r>
              <a:rPr lang="en-US" dirty="0"/>
              <a:t> Lead</a:t>
            </a:r>
          </a:p>
          <a:p>
            <a:endParaRPr lang="en-US" dirty="0"/>
          </a:p>
          <a:p>
            <a:endParaRPr lang="en-US" dirty="0"/>
          </a:p>
        </p:txBody>
      </p:sp>
    </p:spTree>
    <p:extLst>
      <p:ext uri="{BB962C8B-B14F-4D97-AF65-F5344CB8AC3E}">
        <p14:creationId xmlns:p14="http://schemas.microsoft.com/office/powerpoint/2010/main" val="261923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D224C-DDBD-47B6-B87B-69628F959784}"/>
              </a:ext>
            </a:extLst>
          </p:cNvPr>
          <p:cNvSpPr txBox="1"/>
          <p:nvPr/>
        </p:nvSpPr>
        <p:spPr>
          <a:xfrm>
            <a:off x="266330" y="5557421"/>
            <a:ext cx="2618913" cy="118960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C61AF21-44B8-1045-BB1E-96421612EE36}"/>
              </a:ext>
            </a:extLst>
          </p:cNvPr>
          <p:cNvSpPr>
            <a:spLocks noGrp="1"/>
          </p:cNvSpPr>
          <p:nvPr>
            <p:ph type="title"/>
          </p:nvPr>
        </p:nvSpPr>
        <p:spPr>
          <a:xfrm>
            <a:off x="463868" y="-169498"/>
            <a:ext cx="11424062" cy="1325563"/>
          </a:xfrm>
        </p:spPr>
        <p:txBody>
          <a:bodyPr/>
          <a:lstStyle/>
          <a:p>
            <a:r>
              <a:rPr lang="en-US" dirty="0"/>
              <a:t>When</a:t>
            </a:r>
          </a:p>
        </p:txBody>
      </p:sp>
      <p:graphicFrame>
        <p:nvGraphicFramePr>
          <p:cNvPr id="6" name="Table 16">
            <a:extLst>
              <a:ext uri="{FF2B5EF4-FFF2-40B4-BE49-F238E27FC236}">
                <a16:creationId xmlns:a16="http://schemas.microsoft.com/office/drawing/2014/main" id="{B0753851-9756-47FE-8CB1-6C6517670D46}"/>
              </a:ext>
            </a:extLst>
          </p:cNvPr>
          <p:cNvGraphicFramePr>
            <a:graphicFrameLocks noGrp="1"/>
          </p:cNvGraphicFramePr>
          <p:nvPr>
            <p:ph idx="4294967295"/>
          </p:nvPr>
        </p:nvGraphicFramePr>
        <p:xfrm>
          <a:off x="1242567" y="765194"/>
          <a:ext cx="9706866" cy="5574423"/>
        </p:xfrm>
        <a:graphic>
          <a:graphicData uri="http://schemas.openxmlformats.org/drawingml/2006/table">
            <a:tbl>
              <a:tblPr firstRow="1" bandRow="1">
                <a:tableStyleId>{5C22544A-7EE6-4342-B048-85BDC9FD1C3A}</a:tableStyleId>
              </a:tblPr>
              <a:tblGrid>
                <a:gridCol w="746682">
                  <a:extLst>
                    <a:ext uri="{9D8B030D-6E8A-4147-A177-3AD203B41FA5}">
                      <a16:colId xmlns:a16="http://schemas.microsoft.com/office/drawing/2014/main" val="2292604270"/>
                    </a:ext>
                  </a:extLst>
                </a:gridCol>
                <a:gridCol w="746682">
                  <a:extLst>
                    <a:ext uri="{9D8B030D-6E8A-4147-A177-3AD203B41FA5}">
                      <a16:colId xmlns:a16="http://schemas.microsoft.com/office/drawing/2014/main" val="2173967815"/>
                    </a:ext>
                  </a:extLst>
                </a:gridCol>
                <a:gridCol w="746682">
                  <a:extLst>
                    <a:ext uri="{9D8B030D-6E8A-4147-A177-3AD203B41FA5}">
                      <a16:colId xmlns:a16="http://schemas.microsoft.com/office/drawing/2014/main" val="2929425442"/>
                    </a:ext>
                  </a:extLst>
                </a:gridCol>
                <a:gridCol w="746682">
                  <a:extLst>
                    <a:ext uri="{9D8B030D-6E8A-4147-A177-3AD203B41FA5}">
                      <a16:colId xmlns:a16="http://schemas.microsoft.com/office/drawing/2014/main" val="2849680118"/>
                    </a:ext>
                  </a:extLst>
                </a:gridCol>
                <a:gridCol w="746682">
                  <a:extLst>
                    <a:ext uri="{9D8B030D-6E8A-4147-A177-3AD203B41FA5}">
                      <a16:colId xmlns:a16="http://schemas.microsoft.com/office/drawing/2014/main" val="1958705062"/>
                    </a:ext>
                  </a:extLst>
                </a:gridCol>
                <a:gridCol w="746682">
                  <a:extLst>
                    <a:ext uri="{9D8B030D-6E8A-4147-A177-3AD203B41FA5}">
                      <a16:colId xmlns:a16="http://schemas.microsoft.com/office/drawing/2014/main" val="3989217997"/>
                    </a:ext>
                  </a:extLst>
                </a:gridCol>
                <a:gridCol w="746682">
                  <a:extLst>
                    <a:ext uri="{9D8B030D-6E8A-4147-A177-3AD203B41FA5}">
                      <a16:colId xmlns:a16="http://schemas.microsoft.com/office/drawing/2014/main" val="4009971236"/>
                    </a:ext>
                  </a:extLst>
                </a:gridCol>
                <a:gridCol w="746682">
                  <a:extLst>
                    <a:ext uri="{9D8B030D-6E8A-4147-A177-3AD203B41FA5}">
                      <a16:colId xmlns:a16="http://schemas.microsoft.com/office/drawing/2014/main" val="1402591616"/>
                    </a:ext>
                  </a:extLst>
                </a:gridCol>
                <a:gridCol w="373341">
                  <a:extLst>
                    <a:ext uri="{9D8B030D-6E8A-4147-A177-3AD203B41FA5}">
                      <a16:colId xmlns:a16="http://schemas.microsoft.com/office/drawing/2014/main" val="757162268"/>
                    </a:ext>
                  </a:extLst>
                </a:gridCol>
                <a:gridCol w="373341">
                  <a:extLst>
                    <a:ext uri="{9D8B030D-6E8A-4147-A177-3AD203B41FA5}">
                      <a16:colId xmlns:a16="http://schemas.microsoft.com/office/drawing/2014/main" val="2263651423"/>
                    </a:ext>
                  </a:extLst>
                </a:gridCol>
                <a:gridCol w="746682">
                  <a:extLst>
                    <a:ext uri="{9D8B030D-6E8A-4147-A177-3AD203B41FA5}">
                      <a16:colId xmlns:a16="http://schemas.microsoft.com/office/drawing/2014/main" val="3287301930"/>
                    </a:ext>
                  </a:extLst>
                </a:gridCol>
                <a:gridCol w="746682">
                  <a:extLst>
                    <a:ext uri="{9D8B030D-6E8A-4147-A177-3AD203B41FA5}">
                      <a16:colId xmlns:a16="http://schemas.microsoft.com/office/drawing/2014/main" val="4150685656"/>
                    </a:ext>
                  </a:extLst>
                </a:gridCol>
                <a:gridCol w="746682">
                  <a:extLst>
                    <a:ext uri="{9D8B030D-6E8A-4147-A177-3AD203B41FA5}">
                      <a16:colId xmlns:a16="http://schemas.microsoft.com/office/drawing/2014/main" val="784224672"/>
                    </a:ext>
                  </a:extLst>
                </a:gridCol>
                <a:gridCol w="746682">
                  <a:extLst>
                    <a:ext uri="{9D8B030D-6E8A-4147-A177-3AD203B41FA5}">
                      <a16:colId xmlns:a16="http://schemas.microsoft.com/office/drawing/2014/main" val="3631660986"/>
                    </a:ext>
                  </a:extLst>
                </a:gridCol>
              </a:tblGrid>
              <a:tr h="557915">
                <a:tc gridSpan="4">
                  <a:txBody>
                    <a:bodyPr/>
                    <a:lstStyle/>
                    <a:p>
                      <a:pPr algn="ctr"/>
                      <a:r>
                        <a:rPr lang="en-GB" sz="1600" dirty="0"/>
                        <a:t>Exploration, relationship building, standardising 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GB" sz="1600"/>
                        <a:t>Widening the core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r>
                        <a:rPr lang="en-GB" sz="1600"/>
                        <a:t>Embedding/refining footprint working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91262151"/>
                  </a:ext>
                </a:extLst>
              </a:tr>
              <a:tr h="557915">
                <a:tc gridSpan="4">
                  <a:txBody>
                    <a:bodyPr/>
                    <a:lstStyle/>
                    <a:p>
                      <a:pPr algn="ctr"/>
                      <a:r>
                        <a:rPr lang="en-GB" sz="1600"/>
                        <a:t>Inductions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10">
                  <a:txBody>
                    <a:bodyPr/>
                    <a:lstStyle/>
                    <a:p>
                      <a:pPr algn="ctr"/>
                      <a:r>
                        <a:rPr lang="en-GB" sz="1600"/>
                        <a:t>Joint Continued Professional Development</a:t>
                      </a:r>
                    </a:p>
                    <a:p>
                      <a:pPr algn="ctr"/>
                      <a:r>
                        <a:rPr lang="en-GB" sz="1600"/>
                        <a:t>Common vision, purpose,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00754218"/>
                  </a:ext>
                </a:extLst>
              </a:tr>
              <a:tr h="323004">
                <a:tc gridSpan="4">
                  <a:txBody>
                    <a:bodyPr/>
                    <a:lstStyle/>
                    <a:p>
                      <a:pPr algn="ctr"/>
                      <a:r>
                        <a:rPr lang="en-GB" sz="160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10">
                  <a:txBody>
                    <a:bodyPr/>
                    <a:lstStyle/>
                    <a:p>
                      <a:pPr algn="ctr"/>
                      <a:r>
                        <a:rPr lang="en-GB" sz="160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4397667"/>
                  </a:ext>
                </a:extLst>
              </a:tr>
              <a:tr h="323004">
                <a:tc>
                  <a:txBody>
                    <a:bodyPr/>
                    <a:lstStyle/>
                    <a:p>
                      <a:r>
                        <a:rPr lang="en-GB" sz="1600"/>
                        <a:t>Sept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Nov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Dec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Feb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1600"/>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r>
                        <a:rPr lang="en-GB" sz="1600"/>
                        <a:t>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Aug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t>Sept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8975833"/>
                  </a:ext>
                </a:extLst>
              </a:tr>
              <a:tr h="557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TAS Guide Circulated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TAS meetings to take place using the new guidance</a:t>
                      </a:r>
                    </a:p>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en-GB" sz="1600"/>
                        <a:t>Fully embedded programme in place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5866289"/>
                  </a:ext>
                </a:extLst>
              </a:tr>
              <a:tr h="792827">
                <a:tc gridSpan="2">
                  <a:txBody>
                    <a:bodyPr/>
                    <a:lstStyle/>
                    <a:p>
                      <a:r>
                        <a:rPr lang="en-GB" sz="1600"/>
                        <a:t>Introductory meetings with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4">
                  <a:txBody>
                    <a:bodyPr/>
                    <a:lstStyle/>
                    <a:p>
                      <a:r>
                        <a:rPr lang="en-GB" sz="1600"/>
                        <a:t>Exploratory Meetings with individual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r>
                        <a:rPr lang="en-GB" sz="1600" dirty="0"/>
                        <a:t>Building our resources around response to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726951"/>
                  </a:ext>
                </a:extLst>
              </a:tr>
              <a:tr h="557915">
                <a:tc gridSpan="4">
                  <a:txBody>
                    <a:bodyPr/>
                    <a:lstStyle/>
                    <a:p>
                      <a:r>
                        <a:rPr lang="en-GB" sz="1600"/>
                        <a:t>Conversations with boroughwide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r>
                        <a:rPr lang="en-GB" sz="1600"/>
                        <a:t>Codesign alignment of services to footprints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736458"/>
                  </a:ext>
                </a:extLst>
              </a:tr>
              <a:tr h="792827">
                <a:tc gridSpan="4">
                  <a:txBody>
                    <a:bodyPr/>
                    <a:lstStyle/>
                    <a:p>
                      <a:r>
                        <a:rPr lang="en-GB" sz="1600"/>
                        <a:t>Conversations with Inclusion services based on DSG implementation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Codesign alignment of inclusion services to footprints</a:t>
                      </a:r>
                    </a:p>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492861"/>
                  </a:ext>
                </a:extLst>
              </a:tr>
              <a:tr h="941463">
                <a:tc gridSpan="2">
                  <a:txBody>
                    <a:bodyPr/>
                    <a:lstStyle/>
                    <a:p>
                      <a:r>
                        <a:rPr lang="en-GB" sz="1600" dirty="0"/>
                        <a:t>Updating the levels of need guidance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1600"/>
                        <a:t>Update relevant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r>
                        <a:rPr lang="en-GB" sz="1600" dirty="0"/>
                        <a:t>Implement new TAS and MASSH interface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2031996"/>
                  </a:ext>
                </a:extLst>
              </a:tr>
            </a:tbl>
          </a:graphicData>
        </a:graphic>
      </p:graphicFrame>
    </p:spTree>
    <p:extLst>
      <p:ext uri="{BB962C8B-B14F-4D97-AF65-F5344CB8AC3E}">
        <p14:creationId xmlns:p14="http://schemas.microsoft.com/office/powerpoint/2010/main" val="233890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617C-0409-4EC7-926E-D53C6F013801}"/>
              </a:ext>
            </a:extLst>
          </p:cNvPr>
          <p:cNvSpPr>
            <a:spLocks noGrp="1"/>
          </p:cNvSpPr>
          <p:nvPr>
            <p:ph type="title"/>
          </p:nvPr>
        </p:nvSpPr>
        <p:spPr>
          <a:xfrm>
            <a:off x="304964" y="2307046"/>
            <a:ext cx="11424062" cy="1325563"/>
          </a:xfrm>
        </p:spPr>
        <p:txBody>
          <a:bodyPr/>
          <a:lstStyle/>
          <a:p>
            <a:pPr algn="ctr"/>
            <a:r>
              <a:rPr lang="en-GB" dirty="0"/>
              <a:t>Any questions?</a:t>
            </a:r>
          </a:p>
        </p:txBody>
      </p:sp>
    </p:spTree>
    <p:extLst>
      <p:ext uri="{BB962C8B-B14F-4D97-AF65-F5344CB8AC3E}">
        <p14:creationId xmlns:p14="http://schemas.microsoft.com/office/powerpoint/2010/main" val="289263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978F-4D64-4AA7-B285-DF21D8C959CA}"/>
              </a:ext>
            </a:extLst>
          </p:cNvPr>
          <p:cNvSpPr>
            <a:spLocks noGrp="1"/>
          </p:cNvSpPr>
          <p:nvPr>
            <p:ph type="title"/>
          </p:nvPr>
        </p:nvSpPr>
        <p:spPr/>
        <p:txBody>
          <a:bodyPr/>
          <a:lstStyle/>
          <a:p>
            <a:r>
              <a:rPr lang="en-GB"/>
              <a:t>Purpose</a:t>
            </a:r>
          </a:p>
        </p:txBody>
      </p:sp>
      <p:sp>
        <p:nvSpPr>
          <p:cNvPr id="3" name="Content Placeholder 2">
            <a:extLst>
              <a:ext uri="{FF2B5EF4-FFF2-40B4-BE49-F238E27FC236}">
                <a16:creationId xmlns:a16="http://schemas.microsoft.com/office/drawing/2014/main" id="{E34C6565-D614-4506-94A9-CB3104F3541C}"/>
              </a:ext>
            </a:extLst>
          </p:cNvPr>
          <p:cNvSpPr>
            <a:spLocks noGrp="1"/>
          </p:cNvSpPr>
          <p:nvPr>
            <p:ph idx="1"/>
          </p:nvPr>
        </p:nvSpPr>
        <p:spPr>
          <a:xfrm>
            <a:off x="427512" y="1509486"/>
            <a:ext cx="8870868" cy="4451927"/>
          </a:xfrm>
        </p:spPr>
        <p:txBody>
          <a:bodyPr/>
          <a:lstStyle/>
          <a:p>
            <a:r>
              <a:rPr lang="en-GB" dirty="0"/>
              <a:t>To share with PHC an update on development of the Inclusion Strategy</a:t>
            </a:r>
          </a:p>
          <a:p>
            <a:r>
              <a:rPr lang="en-GB" dirty="0"/>
              <a:t>To share proposals with PHC on the new Inclusion Service</a:t>
            </a:r>
          </a:p>
          <a:p>
            <a:r>
              <a:rPr lang="en-GB" dirty="0"/>
              <a:t>To share information with PHC on the new Footprint model and how services will be structured around them </a:t>
            </a:r>
          </a:p>
          <a:p>
            <a:endParaRPr lang="en-GB" dirty="0"/>
          </a:p>
        </p:txBody>
      </p:sp>
    </p:spTree>
    <p:extLst>
      <p:ext uri="{BB962C8B-B14F-4D97-AF65-F5344CB8AC3E}">
        <p14:creationId xmlns:p14="http://schemas.microsoft.com/office/powerpoint/2010/main" val="16908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6F6804-FA3A-4583-B728-A0D258BFA1AE}"/>
              </a:ext>
            </a:extLst>
          </p:cNvPr>
          <p:cNvSpPr>
            <a:spLocks noGrp="1"/>
          </p:cNvSpPr>
          <p:nvPr>
            <p:ph type="title"/>
          </p:nvPr>
        </p:nvSpPr>
        <p:spPr/>
        <p:txBody>
          <a:bodyPr>
            <a:normAutofit fontScale="90000"/>
          </a:bodyPr>
          <a:lstStyle/>
          <a:p>
            <a:br>
              <a:rPr lang="en-GB"/>
            </a:br>
            <a:br>
              <a:rPr lang="en-GB"/>
            </a:br>
            <a:r>
              <a:rPr lang="en-GB"/>
              <a:t>Development of the inclusion agenda in Stockport – Timeline- Previous work</a:t>
            </a:r>
            <a:br>
              <a:rPr lang="en-GB"/>
            </a:br>
            <a:br>
              <a:rPr lang="en-GB"/>
            </a:br>
            <a:br>
              <a:rPr lang="en-GB"/>
            </a:br>
            <a:r>
              <a:rPr lang="en-GB"/>
              <a:t> </a:t>
            </a:r>
            <a:br>
              <a:rPr lang="en-GB"/>
            </a:br>
            <a:endParaRPr lang="en-GB"/>
          </a:p>
        </p:txBody>
      </p:sp>
      <p:sp>
        <p:nvSpPr>
          <p:cNvPr id="6" name="Content Placeholder 5">
            <a:extLst>
              <a:ext uri="{FF2B5EF4-FFF2-40B4-BE49-F238E27FC236}">
                <a16:creationId xmlns:a16="http://schemas.microsoft.com/office/drawing/2014/main" id="{260072F9-B834-4074-B006-0C969A34828A}"/>
              </a:ext>
            </a:extLst>
          </p:cNvPr>
          <p:cNvSpPr>
            <a:spLocks noGrp="1"/>
          </p:cNvSpPr>
          <p:nvPr>
            <p:ph idx="1"/>
          </p:nvPr>
        </p:nvSpPr>
        <p:spPr>
          <a:xfrm>
            <a:off x="427512" y="1240220"/>
            <a:ext cx="10535014" cy="4721193"/>
          </a:xfrm>
        </p:spPr>
        <p:txBody>
          <a:bodyPr>
            <a:normAutofit fontScale="32500" lnSpcReduction="20000"/>
          </a:bodyPr>
          <a:lstStyle/>
          <a:p>
            <a:pPr marL="0" indent="0" fontAlgn="base">
              <a:buNone/>
            </a:pPr>
            <a:r>
              <a:rPr lang="en-GB" sz="7400" b="1" dirty="0"/>
              <a:t>Autumn 2020 -  </a:t>
            </a:r>
            <a:r>
              <a:rPr lang="en-GB" sz="7400" dirty="0"/>
              <a:t>A</a:t>
            </a:r>
            <a:r>
              <a:rPr lang="en-GB" sz="7400" b="1" dirty="0"/>
              <a:t> </a:t>
            </a:r>
            <a:r>
              <a:rPr lang="en-GB" sz="7400" dirty="0"/>
              <a:t>public consultation was undertaken on the initial DSG Review recommendations-  we are now in the implementation phase</a:t>
            </a:r>
          </a:p>
          <a:p>
            <a:pPr fontAlgn="base"/>
            <a:endParaRPr lang="en-GB" sz="7400" b="1" dirty="0"/>
          </a:p>
          <a:p>
            <a:pPr marL="0" indent="0" fontAlgn="base">
              <a:buNone/>
            </a:pPr>
            <a:r>
              <a:rPr lang="en-GB" sz="7400" b="1" dirty="0"/>
              <a:t>March to May 2021- </a:t>
            </a:r>
            <a:r>
              <a:rPr lang="en-GB" sz="7400" dirty="0"/>
              <a:t>Several stakeholder reference groups with headteachers met to work up the basis for the new services considering national best practice/current needs within Stockport.  </a:t>
            </a:r>
          </a:p>
          <a:p>
            <a:pPr marL="0" indent="0" fontAlgn="base">
              <a:buNone/>
            </a:pPr>
            <a:r>
              <a:rPr lang="en-GB" sz="7400" dirty="0"/>
              <a:t>There was also an internal working group of  Inclusion Heads of Service which met to input into development of the new service offer.</a:t>
            </a:r>
          </a:p>
          <a:p>
            <a:endParaRPr lang="en-GB" sz="7400" b="1" dirty="0"/>
          </a:p>
          <a:p>
            <a:pPr marL="0" indent="0">
              <a:buNone/>
            </a:pPr>
            <a:r>
              <a:rPr lang="en-GB" sz="7400" b="1" dirty="0"/>
              <a:t>June 21- </a:t>
            </a:r>
            <a:r>
              <a:rPr lang="en-GB" sz="7400" dirty="0"/>
              <a:t>SMBC Scrutiny received an update on the high-level proposals </a:t>
            </a:r>
          </a:p>
          <a:p>
            <a:endParaRPr lang="en-GB" sz="7400" b="1" dirty="0"/>
          </a:p>
          <a:p>
            <a:pPr marL="0" indent="0">
              <a:buNone/>
            </a:pPr>
            <a:r>
              <a:rPr lang="en-GB" sz="7400" b="1" dirty="0"/>
              <a:t>July 21- </a:t>
            </a:r>
            <a:r>
              <a:rPr lang="en-GB" sz="7400" dirty="0"/>
              <a:t>A joint SENCO/Headteacher inclusion conference undertaken to look at collective definitions and measurements.</a:t>
            </a:r>
            <a:r>
              <a:rPr lang="en-US" sz="7400" dirty="0"/>
              <a:t>​</a:t>
            </a:r>
          </a:p>
          <a:p>
            <a:pPr marL="0" indent="0">
              <a:buNone/>
            </a:pPr>
            <a:endParaRPr lang="en-US" sz="7400" dirty="0"/>
          </a:p>
          <a:p>
            <a:pPr marL="0" indent="0">
              <a:buNone/>
            </a:pPr>
            <a:endParaRPr lang="en-US" sz="7400" dirty="0"/>
          </a:p>
          <a:p>
            <a:pPr marL="0" indent="0">
              <a:buNone/>
            </a:pPr>
            <a:endParaRPr lang="en-GB" sz="7400" dirty="0"/>
          </a:p>
          <a:p>
            <a:pPr marL="0" indent="0">
              <a:buNone/>
            </a:pPr>
            <a:endParaRPr lang="en-GB" dirty="0">
              <a:latin typeface="+mn-lt"/>
            </a:endParaRPr>
          </a:p>
        </p:txBody>
      </p:sp>
    </p:spTree>
    <p:extLst>
      <p:ext uri="{BB962C8B-B14F-4D97-AF65-F5344CB8AC3E}">
        <p14:creationId xmlns:p14="http://schemas.microsoft.com/office/powerpoint/2010/main" val="192240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6F6804-FA3A-4583-B728-A0D258BFA1AE}"/>
              </a:ext>
            </a:extLst>
          </p:cNvPr>
          <p:cNvSpPr>
            <a:spLocks noGrp="1"/>
          </p:cNvSpPr>
          <p:nvPr>
            <p:ph type="title"/>
          </p:nvPr>
        </p:nvSpPr>
        <p:spPr/>
        <p:txBody>
          <a:bodyPr>
            <a:normAutofit fontScale="90000"/>
          </a:bodyPr>
          <a:lstStyle/>
          <a:p>
            <a:br>
              <a:rPr lang="en-GB"/>
            </a:br>
            <a:br>
              <a:rPr lang="en-GB"/>
            </a:br>
            <a:r>
              <a:rPr lang="en-GB"/>
              <a:t>Inclusion strategy and action Plan</a:t>
            </a:r>
            <a:br>
              <a:rPr lang="en-GB"/>
            </a:br>
            <a:br>
              <a:rPr lang="en-GB"/>
            </a:br>
            <a:r>
              <a:rPr lang="en-GB"/>
              <a:t> </a:t>
            </a:r>
            <a:br>
              <a:rPr lang="en-GB"/>
            </a:br>
            <a:endParaRPr lang="en-GB"/>
          </a:p>
        </p:txBody>
      </p:sp>
      <p:sp>
        <p:nvSpPr>
          <p:cNvPr id="6" name="Content Placeholder 5">
            <a:extLst>
              <a:ext uri="{FF2B5EF4-FFF2-40B4-BE49-F238E27FC236}">
                <a16:creationId xmlns:a16="http://schemas.microsoft.com/office/drawing/2014/main" id="{260072F9-B834-4074-B006-0C969A34828A}"/>
              </a:ext>
            </a:extLst>
          </p:cNvPr>
          <p:cNvSpPr>
            <a:spLocks noGrp="1"/>
          </p:cNvSpPr>
          <p:nvPr>
            <p:ph idx="1"/>
          </p:nvPr>
        </p:nvSpPr>
        <p:spPr>
          <a:xfrm>
            <a:off x="427512" y="1313792"/>
            <a:ext cx="10535014" cy="4647621"/>
          </a:xfrm>
        </p:spPr>
        <p:txBody>
          <a:bodyPr>
            <a:normAutofit lnSpcReduction="10000"/>
          </a:bodyPr>
          <a:lstStyle/>
          <a:p>
            <a:pPr marL="0" indent="0">
              <a:buNone/>
            </a:pPr>
            <a:r>
              <a:rPr lang="en-GB" sz="2000" dirty="0"/>
              <a:t>The joint SENCO/Headteacher conference which took place in July which was very well attended and got good feedback. At the conference we co-produced the following three aims which will be at the heart of our educational inclusion strategy:</a:t>
            </a:r>
          </a:p>
          <a:p>
            <a:pPr marL="0" indent="0">
              <a:buNone/>
            </a:pPr>
            <a:endParaRPr lang="en-GB" sz="2000" dirty="0"/>
          </a:p>
          <a:p>
            <a:r>
              <a:rPr lang="en-US" sz="2000" b="1" dirty="0"/>
              <a:t>Equity</a:t>
            </a:r>
            <a:r>
              <a:rPr lang="en-US" sz="2000" dirty="0"/>
              <a:t> - All children and young people in Stockport have the same opportunity to reach their potential and we will actively work to remove barriers to equity of opportunity</a:t>
            </a:r>
            <a:endParaRPr lang="en-GB" sz="2000" dirty="0"/>
          </a:p>
          <a:p>
            <a:r>
              <a:rPr lang="en-US" sz="2000" b="1" dirty="0"/>
              <a:t>Belonging </a:t>
            </a:r>
            <a:r>
              <a:rPr lang="en-US" sz="2000" dirty="0"/>
              <a:t>- All children and young people in Stockport have a sense of belonging within their own educational setting, within their community and within Stockport as a whole</a:t>
            </a:r>
            <a:endParaRPr lang="en-GB" sz="2000" dirty="0"/>
          </a:p>
          <a:p>
            <a:r>
              <a:rPr lang="en-US" sz="2000" b="1" dirty="0"/>
              <a:t>Collaboration</a:t>
            </a:r>
            <a:r>
              <a:rPr lang="en-US" sz="2000" dirty="0"/>
              <a:t> – In Stockport we will collaborate within settings, between settings and across the wider systems to achieve the best for our children and young people.</a:t>
            </a:r>
            <a:endParaRPr lang="en-GB" sz="2000" dirty="0"/>
          </a:p>
          <a:p>
            <a:pPr marL="0" indent="0">
              <a:buNone/>
            </a:pPr>
            <a:endParaRPr lang="en-GB" sz="2000" dirty="0"/>
          </a:p>
          <a:p>
            <a:pPr marL="0" indent="0">
              <a:buNone/>
            </a:pPr>
            <a:r>
              <a:rPr lang="en-GB" sz="2000" dirty="0"/>
              <a:t>These aims will now be further worked up and will provide the basis of provision with the new inclusion service linking into the ETAS and the corporate agenda.</a:t>
            </a:r>
            <a:r>
              <a:rPr lang="en-US" sz="2000" dirty="0"/>
              <a:t> The next inclusion event on the 21</a:t>
            </a:r>
            <a:r>
              <a:rPr lang="en-US" sz="2000" baseline="30000" dirty="0"/>
              <a:t>st</a:t>
            </a:r>
            <a:r>
              <a:rPr lang="en-US" sz="2000" dirty="0"/>
              <a:t> of October will build on these principals in more detail.</a:t>
            </a:r>
            <a:endParaRPr lang="en-GB" sz="2000" dirty="0"/>
          </a:p>
          <a:p>
            <a:pPr marL="0" indent="0">
              <a:buNone/>
            </a:pPr>
            <a:endParaRPr lang="en-GB" sz="2000" dirty="0"/>
          </a:p>
        </p:txBody>
      </p:sp>
    </p:spTree>
    <p:extLst>
      <p:ext uri="{BB962C8B-B14F-4D97-AF65-F5344CB8AC3E}">
        <p14:creationId xmlns:p14="http://schemas.microsoft.com/office/powerpoint/2010/main" val="297803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7141-63EA-42D8-96D3-CAFF1711FBDA}"/>
              </a:ext>
            </a:extLst>
          </p:cNvPr>
          <p:cNvSpPr>
            <a:spLocks noGrp="1"/>
          </p:cNvSpPr>
          <p:nvPr>
            <p:ph type="title"/>
          </p:nvPr>
        </p:nvSpPr>
        <p:spPr>
          <a:xfrm>
            <a:off x="427512" y="365125"/>
            <a:ext cx="8870869" cy="1063625"/>
          </a:xfrm>
        </p:spPr>
        <p:txBody>
          <a:bodyPr>
            <a:normAutofit/>
          </a:bodyPr>
          <a:lstStyle/>
          <a:p>
            <a:r>
              <a:rPr lang="en-GB"/>
              <a:t>Inclusion service- proposed delivery model  </a:t>
            </a:r>
            <a:br>
              <a:rPr lang="en-GB"/>
            </a:br>
            <a:r>
              <a:rPr lang="en-GB"/>
              <a:t> </a:t>
            </a:r>
          </a:p>
        </p:txBody>
      </p:sp>
      <p:sp>
        <p:nvSpPr>
          <p:cNvPr id="3" name="Content Placeholder 2">
            <a:extLst>
              <a:ext uri="{FF2B5EF4-FFF2-40B4-BE49-F238E27FC236}">
                <a16:creationId xmlns:a16="http://schemas.microsoft.com/office/drawing/2014/main" id="{29174E60-E191-4620-8907-3472051DBC0E}"/>
              </a:ext>
            </a:extLst>
          </p:cNvPr>
          <p:cNvSpPr>
            <a:spLocks noGrp="1"/>
          </p:cNvSpPr>
          <p:nvPr>
            <p:ph idx="1"/>
          </p:nvPr>
        </p:nvSpPr>
        <p:spPr>
          <a:xfrm>
            <a:off x="427511" y="1200150"/>
            <a:ext cx="8870869" cy="4761263"/>
          </a:xfrm>
        </p:spPr>
        <p:txBody>
          <a:bodyPr>
            <a:normAutofit/>
          </a:bodyPr>
          <a:lstStyle/>
          <a:p>
            <a:r>
              <a:rPr lang="en-GB" sz="2400" dirty="0"/>
              <a:t>Service specification is being written up based on I Thrive quadrants</a:t>
            </a:r>
          </a:p>
          <a:p>
            <a:r>
              <a:rPr lang="en-GB" sz="2400" dirty="0"/>
              <a:t>A universal offer which will be across all schools. An enhanced offer /resource will be weighted to footprints and laid out in service specification. Taking into account de-delegated monies</a:t>
            </a:r>
          </a:p>
          <a:p>
            <a:r>
              <a:rPr lang="en-GB" sz="2400" dirty="0"/>
              <a:t>Proposed- Inclusion leads in each footprint to develop inclusion partnerships. They will coordinate the service offer and inclusion team with a key link to ETAS </a:t>
            </a:r>
          </a:p>
          <a:p>
            <a:r>
              <a:rPr lang="en-GB" sz="2400" dirty="0"/>
              <a:t>The funding for the teams will be financed by DSG high needs block and primary schools de-delegated monies</a:t>
            </a:r>
          </a:p>
          <a:p>
            <a:r>
              <a:rPr lang="en-GB" sz="2400" dirty="0"/>
              <a:t>Currently this is limited to existing SEND services with the opportunity to extend model to include other services.</a:t>
            </a:r>
          </a:p>
          <a:p>
            <a:endParaRPr lang="en-GB" sz="2400" dirty="0"/>
          </a:p>
        </p:txBody>
      </p:sp>
    </p:spTree>
    <p:extLst>
      <p:ext uri="{BB962C8B-B14F-4D97-AF65-F5344CB8AC3E}">
        <p14:creationId xmlns:p14="http://schemas.microsoft.com/office/powerpoint/2010/main" val="411937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72E4-619D-4058-B0F1-D65C05D12A98}"/>
              </a:ext>
            </a:extLst>
          </p:cNvPr>
          <p:cNvSpPr>
            <a:spLocks noGrp="1"/>
          </p:cNvSpPr>
          <p:nvPr>
            <p:ph type="title"/>
          </p:nvPr>
        </p:nvSpPr>
        <p:spPr/>
        <p:txBody>
          <a:bodyPr/>
          <a:lstStyle/>
          <a:p>
            <a:r>
              <a:rPr lang="en-GB" dirty="0"/>
              <a:t>Key benefits for primary schools </a:t>
            </a:r>
          </a:p>
        </p:txBody>
      </p:sp>
      <p:sp>
        <p:nvSpPr>
          <p:cNvPr id="3" name="Content Placeholder 2">
            <a:extLst>
              <a:ext uri="{FF2B5EF4-FFF2-40B4-BE49-F238E27FC236}">
                <a16:creationId xmlns:a16="http://schemas.microsoft.com/office/drawing/2014/main" id="{32900483-81AD-4426-9ACA-8BD60119D6BB}"/>
              </a:ext>
            </a:extLst>
          </p:cNvPr>
          <p:cNvSpPr>
            <a:spLocks noGrp="1"/>
          </p:cNvSpPr>
          <p:nvPr>
            <p:ph idx="1"/>
          </p:nvPr>
        </p:nvSpPr>
        <p:spPr>
          <a:xfrm>
            <a:off x="427512" y="1008993"/>
            <a:ext cx="11631138" cy="4952420"/>
          </a:xfrm>
        </p:spPr>
        <p:txBody>
          <a:bodyPr>
            <a:normAutofit lnSpcReduction="10000"/>
          </a:bodyPr>
          <a:lstStyle/>
          <a:p>
            <a:pPr marL="0" indent="0">
              <a:buNone/>
            </a:pPr>
            <a:endParaRPr lang="en-GB" sz="3000" dirty="0">
              <a:latin typeface="+mn-lt"/>
              <a:cs typeface="Calibri" panose="020F0502020204030204" pitchFamily="34" charset="0"/>
            </a:endParaRPr>
          </a:p>
          <a:p>
            <a:r>
              <a:rPr lang="en-GB" sz="3000" dirty="0">
                <a:latin typeface="+mn-lt"/>
                <a:cs typeface="Calibri" panose="020F0502020204030204" pitchFamily="34" charset="0"/>
              </a:rPr>
              <a:t>Capacity building within individual schools, and access to specialisms based on level of need. Teams to have a focus within Footprint and be part of TAS</a:t>
            </a:r>
          </a:p>
          <a:p>
            <a:r>
              <a:rPr lang="en-GB" sz="3000" dirty="0">
                <a:latin typeface="+mn-lt"/>
                <a:cs typeface="Calibri" panose="020F0502020204030204" pitchFamily="34" charset="0"/>
              </a:rPr>
              <a:t>The universal new offer will be weighted to take into account different demographic factors. </a:t>
            </a:r>
          </a:p>
          <a:p>
            <a:r>
              <a:rPr lang="en-GB" sz="3000" dirty="0">
                <a:latin typeface="+mn-lt"/>
                <a:cs typeface="Calibri" panose="020F0502020204030204" pitchFamily="34" charset="0"/>
              </a:rPr>
              <a:t>The new offer will be tiered:</a:t>
            </a:r>
          </a:p>
          <a:p>
            <a:pPr lvl="1"/>
            <a:r>
              <a:rPr lang="en-GB" sz="3000" dirty="0">
                <a:latin typeface="+mn-lt"/>
                <a:cs typeface="Calibri" panose="020F0502020204030204" pitchFamily="34" charset="0"/>
              </a:rPr>
              <a:t>Minimum core offer will be funded for all schools and available to all schools- training/inclusion agenda</a:t>
            </a:r>
          </a:p>
          <a:p>
            <a:pPr lvl="1"/>
            <a:r>
              <a:rPr lang="en-GB" sz="3000" dirty="0">
                <a:latin typeface="+mn-lt"/>
                <a:cs typeface="Calibri" panose="020F0502020204030204" pitchFamily="34" charset="0"/>
              </a:rPr>
              <a:t>A targeted offer will be delivered based on the need in the footprints </a:t>
            </a:r>
          </a:p>
          <a:p>
            <a:pPr lvl="1"/>
            <a:r>
              <a:rPr lang="en-GB" sz="3000" dirty="0">
                <a:latin typeface="+mn-lt"/>
                <a:cs typeface="Calibri" panose="020F0502020204030204" pitchFamily="34" charset="0"/>
              </a:rPr>
              <a:t>A further top up also available for schools that want further support </a:t>
            </a:r>
          </a:p>
          <a:p>
            <a:pPr marL="0" indent="0">
              <a:buNone/>
            </a:pPr>
            <a:endParaRPr lang="en-GB" sz="2200" dirty="0">
              <a:latin typeface="+mn-lt"/>
            </a:endParaRPr>
          </a:p>
          <a:p>
            <a:endParaRPr lang="en-GB" sz="2200" dirty="0">
              <a:latin typeface="+mn-lt"/>
            </a:endParaRP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499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6F6804-FA3A-4583-B728-A0D258BFA1AE}"/>
              </a:ext>
            </a:extLst>
          </p:cNvPr>
          <p:cNvSpPr>
            <a:spLocks noGrp="1"/>
          </p:cNvSpPr>
          <p:nvPr>
            <p:ph type="title"/>
          </p:nvPr>
        </p:nvSpPr>
        <p:spPr/>
        <p:txBody>
          <a:bodyPr>
            <a:normAutofit fontScale="90000"/>
          </a:bodyPr>
          <a:lstStyle/>
          <a:p>
            <a:br>
              <a:rPr lang="en-GB"/>
            </a:br>
            <a:br>
              <a:rPr lang="en-GB"/>
            </a:br>
            <a:r>
              <a:rPr lang="en-GB"/>
              <a:t>Development of the inclusion agenda in Stockport – Timeline- Next steps</a:t>
            </a:r>
            <a:br>
              <a:rPr lang="en-GB"/>
            </a:br>
            <a:br>
              <a:rPr lang="en-GB"/>
            </a:br>
            <a:r>
              <a:rPr lang="en-GB"/>
              <a:t> </a:t>
            </a:r>
            <a:br>
              <a:rPr lang="en-GB"/>
            </a:br>
            <a:endParaRPr lang="en-GB"/>
          </a:p>
        </p:txBody>
      </p:sp>
      <p:sp>
        <p:nvSpPr>
          <p:cNvPr id="6" name="Content Placeholder 5">
            <a:extLst>
              <a:ext uri="{FF2B5EF4-FFF2-40B4-BE49-F238E27FC236}">
                <a16:creationId xmlns:a16="http://schemas.microsoft.com/office/drawing/2014/main" id="{260072F9-B834-4074-B006-0C969A34828A}"/>
              </a:ext>
            </a:extLst>
          </p:cNvPr>
          <p:cNvSpPr>
            <a:spLocks noGrp="1"/>
          </p:cNvSpPr>
          <p:nvPr>
            <p:ph idx="1"/>
          </p:nvPr>
        </p:nvSpPr>
        <p:spPr>
          <a:xfrm>
            <a:off x="427511" y="1313792"/>
            <a:ext cx="11243931" cy="4647621"/>
          </a:xfrm>
        </p:spPr>
        <p:txBody>
          <a:bodyPr vert="horz" lIns="91440" tIns="45720" rIns="91440" bIns="45720" rtlCol="0" anchor="t">
            <a:normAutofit fontScale="92500"/>
          </a:bodyPr>
          <a:lstStyle/>
          <a:p>
            <a:pPr marL="0" indent="0">
              <a:buNone/>
            </a:pPr>
            <a:endParaRPr lang="en-US" dirty="0"/>
          </a:p>
          <a:p>
            <a:pPr marL="0" indent="0">
              <a:spcBef>
                <a:spcPts val="0"/>
              </a:spcBef>
              <a:buNone/>
            </a:pPr>
            <a:r>
              <a:rPr lang="en-US" sz="2200" b="1" dirty="0"/>
              <a:t>Sept 21- </a:t>
            </a:r>
            <a:r>
              <a:rPr lang="en-US" sz="2200" dirty="0"/>
              <a:t>Focused work will be undertaken with task and finish group on the Behavior Support Service element of offer. The service specification and the future funding model will also be </a:t>
            </a:r>
            <a:r>
              <a:rPr lang="en-US" sz="2200" dirty="0" err="1"/>
              <a:t>finalised</a:t>
            </a:r>
            <a:r>
              <a:rPr lang="en-US" sz="2200" dirty="0"/>
              <a:t>.</a:t>
            </a:r>
          </a:p>
          <a:p>
            <a:pPr marL="0" indent="0">
              <a:spcBef>
                <a:spcPts val="0"/>
              </a:spcBef>
              <a:buNone/>
            </a:pPr>
            <a:endParaRPr lang="en-US" sz="2200" dirty="0"/>
          </a:p>
          <a:p>
            <a:pPr marL="0" indent="0">
              <a:spcBef>
                <a:spcPts val="0"/>
              </a:spcBef>
              <a:buNone/>
            </a:pPr>
            <a:r>
              <a:rPr lang="en-US" sz="2200" b="1" dirty="0"/>
              <a:t>Oct 21-  </a:t>
            </a:r>
            <a:r>
              <a:rPr lang="en-US" sz="2200" dirty="0"/>
              <a:t>The next inclusion event will test the worked-up inclusion principals with Head Teachers. </a:t>
            </a:r>
          </a:p>
          <a:p>
            <a:pPr marL="0" indent="0">
              <a:spcBef>
                <a:spcPts val="0"/>
              </a:spcBef>
              <a:buNone/>
            </a:pPr>
            <a:endParaRPr lang="en-US" sz="2200" b="1" dirty="0"/>
          </a:p>
          <a:p>
            <a:pPr marL="0" indent="0">
              <a:spcBef>
                <a:spcPts val="0"/>
              </a:spcBef>
              <a:buNone/>
            </a:pPr>
            <a:r>
              <a:rPr lang="en-US" sz="2200" b="1" dirty="0">
                <a:latin typeface="Arial"/>
                <a:cs typeface="Arial"/>
              </a:rPr>
              <a:t>Nov/Dec 21- </a:t>
            </a:r>
            <a:r>
              <a:rPr lang="en-US" sz="2200" dirty="0">
                <a:latin typeface="Arial"/>
                <a:cs typeface="Arial"/>
              </a:rPr>
              <a:t> Take the new proposed service specification and structures through governance –    </a:t>
            </a:r>
          </a:p>
          <a:p>
            <a:pPr marL="0" indent="0">
              <a:spcBef>
                <a:spcPts val="0"/>
              </a:spcBef>
              <a:buNone/>
            </a:pPr>
            <a:r>
              <a:rPr lang="en-US" sz="2200" dirty="0">
                <a:latin typeface="Arial"/>
                <a:cs typeface="Arial"/>
              </a:rPr>
              <a:t>                </a:t>
            </a:r>
            <a:endParaRPr lang="en-US" sz="2200" b="1" dirty="0"/>
          </a:p>
          <a:p>
            <a:pPr marL="0" indent="0">
              <a:spcBef>
                <a:spcPts val="0"/>
              </a:spcBef>
              <a:buNone/>
            </a:pPr>
            <a:r>
              <a:rPr lang="en-US" sz="2200" b="1" dirty="0"/>
              <a:t>Jan 22 - </a:t>
            </a:r>
            <a:r>
              <a:rPr lang="en-US" sz="2200" dirty="0"/>
              <a:t>Launch of the inclusion strategy and action plan which will be embedded within corporate inclusion agenda</a:t>
            </a:r>
          </a:p>
          <a:p>
            <a:pPr marL="0" indent="0">
              <a:spcBef>
                <a:spcPts val="0"/>
              </a:spcBef>
              <a:buNone/>
            </a:pPr>
            <a:endParaRPr lang="en-US" sz="2200" dirty="0"/>
          </a:p>
          <a:p>
            <a:pPr marL="0" indent="0">
              <a:spcBef>
                <a:spcPts val="0"/>
              </a:spcBef>
              <a:buNone/>
            </a:pPr>
            <a:r>
              <a:rPr lang="en-US" sz="2200" b="1" dirty="0"/>
              <a:t>Jan 22- </a:t>
            </a:r>
            <a:r>
              <a:rPr lang="en-US" sz="2200" dirty="0"/>
              <a:t>Internal consultations on new service will start to allow time for new structure for Sept 22 start</a:t>
            </a:r>
          </a:p>
          <a:p>
            <a:pPr marL="0" indent="0">
              <a:spcBef>
                <a:spcPts val="0"/>
              </a:spcBef>
              <a:buNone/>
            </a:pPr>
            <a:endParaRPr lang="en-US" sz="2200" dirty="0"/>
          </a:p>
          <a:p>
            <a:pPr marL="0" indent="0">
              <a:spcBef>
                <a:spcPts val="0"/>
              </a:spcBef>
              <a:buNone/>
            </a:pPr>
            <a:r>
              <a:rPr lang="en-US" sz="2200" b="1" dirty="0"/>
              <a:t>March 22- </a:t>
            </a:r>
            <a:r>
              <a:rPr lang="en-US" sz="2200" dirty="0"/>
              <a:t>Final structures taken through governance</a:t>
            </a:r>
          </a:p>
          <a:p>
            <a:pPr marL="0" indent="0">
              <a:spcBef>
                <a:spcPts val="0"/>
              </a:spcBef>
              <a:buNone/>
            </a:pPr>
            <a:endParaRPr lang="en-US" sz="2200" dirty="0"/>
          </a:p>
          <a:p>
            <a:pPr marL="0" indent="0">
              <a:buNone/>
            </a:pPr>
            <a:endParaRPr lang="en-GB" dirty="0">
              <a:latin typeface="+mn-lt"/>
            </a:endParaRPr>
          </a:p>
        </p:txBody>
      </p:sp>
    </p:spTree>
    <p:extLst>
      <p:ext uri="{BB962C8B-B14F-4D97-AF65-F5344CB8AC3E}">
        <p14:creationId xmlns:p14="http://schemas.microsoft.com/office/powerpoint/2010/main" val="213310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0767B4C6-D225-4C9D-931F-F29749C640AF}"/>
              </a:ext>
            </a:extLst>
          </p:cNvPr>
          <p:cNvPicPr>
            <a:picLocks noChangeAspect="1"/>
          </p:cNvPicPr>
          <p:nvPr/>
        </p:nvPicPr>
        <p:blipFill rotWithShape="1">
          <a:blip r:embed="rId3"/>
          <a:srcRect l="17452" t="14938" r="14723" b="415"/>
          <a:stretch/>
        </p:blipFill>
        <p:spPr>
          <a:xfrm>
            <a:off x="2093935" y="50517"/>
            <a:ext cx="9081238" cy="6769153"/>
          </a:xfrm>
          <a:prstGeom prst="rect">
            <a:avLst/>
          </a:prstGeom>
        </p:spPr>
      </p:pic>
      <p:sp>
        <p:nvSpPr>
          <p:cNvPr id="5" name="TextBox 4">
            <a:extLst>
              <a:ext uri="{FF2B5EF4-FFF2-40B4-BE49-F238E27FC236}">
                <a16:creationId xmlns:a16="http://schemas.microsoft.com/office/drawing/2014/main" id="{5A8166E0-0E96-42A8-BFE9-43072963B9BC}"/>
              </a:ext>
            </a:extLst>
          </p:cNvPr>
          <p:cNvSpPr txBox="1"/>
          <p:nvPr/>
        </p:nvSpPr>
        <p:spPr>
          <a:xfrm>
            <a:off x="569934" y="465551"/>
            <a:ext cx="306678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Footprints to deliver Children's Services</a:t>
            </a:r>
          </a:p>
        </p:txBody>
      </p:sp>
    </p:spTree>
    <p:extLst>
      <p:ext uri="{BB962C8B-B14F-4D97-AF65-F5344CB8AC3E}">
        <p14:creationId xmlns:p14="http://schemas.microsoft.com/office/powerpoint/2010/main" val="186064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E007-3425-4CCD-B5F3-57F2584F4216}"/>
              </a:ext>
            </a:extLst>
          </p:cNvPr>
          <p:cNvSpPr>
            <a:spLocks noGrp="1"/>
          </p:cNvSpPr>
          <p:nvPr>
            <p:ph type="title"/>
          </p:nvPr>
        </p:nvSpPr>
        <p:spPr>
          <a:xfrm>
            <a:off x="427512" y="365125"/>
            <a:ext cx="11424062" cy="1325563"/>
          </a:xfrm>
        </p:spPr>
        <p:txBody>
          <a:bodyPr anchor="ctr">
            <a:normAutofit/>
          </a:bodyPr>
          <a:lstStyle/>
          <a:p>
            <a:r>
              <a:rPr lang="en-GB" dirty="0"/>
              <a:t>How the footprints were determined</a:t>
            </a:r>
          </a:p>
        </p:txBody>
      </p:sp>
      <p:graphicFrame>
        <p:nvGraphicFramePr>
          <p:cNvPr id="11" name="Content Placeholder 2">
            <a:extLst>
              <a:ext uri="{FF2B5EF4-FFF2-40B4-BE49-F238E27FC236}">
                <a16:creationId xmlns:a16="http://schemas.microsoft.com/office/drawing/2014/main" id="{B23D5460-3814-45B0-895E-B9CB11E7C3AC}"/>
              </a:ext>
            </a:extLst>
          </p:cNvPr>
          <p:cNvGraphicFramePr>
            <a:graphicFrameLocks noGrp="1"/>
          </p:cNvGraphicFramePr>
          <p:nvPr>
            <p:ph idx="1"/>
          </p:nvPr>
        </p:nvGraphicFramePr>
        <p:xfrm>
          <a:off x="427511" y="1825625"/>
          <a:ext cx="11424061" cy="423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252578"/>
      </p:ext>
    </p:extLst>
  </p:cSld>
  <p:clrMapOvr>
    <a:masterClrMapping/>
  </p:clrMapOvr>
</p:sld>
</file>

<file path=ppt/theme/theme1.xml><?xml version="1.0" encoding="utf-8"?>
<a:theme xmlns:a="http://schemas.openxmlformats.org/drawingml/2006/main" name="1_Green">
  <a:themeElements>
    <a:clrScheme name="Stockport New">
      <a:dk1>
        <a:srgbClr val="000000"/>
      </a:dk1>
      <a:lt1>
        <a:srgbClr val="FFFFFF"/>
      </a:lt1>
      <a:dk2>
        <a:srgbClr val="006666"/>
      </a:dk2>
      <a:lt2>
        <a:srgbClr val="DDDEDD"/>
      </a:lt2>
      <a:accent1>
        <a:srgbClr val="338381"/>
      </a:accent1>
      <a:accent2>
        <a:srgbClr val="EF9700"/>
      </a:accent2>
      <a:accent3>
        <a:srgbClr val="B32383"/>
      </a:accent3>
      <a:accent4>
        <a:srgbClr val="FFC000"/>
      </a:accent4>
      <a:accent5>
        <a:srgbClr val="784694"/>
      </a:accent5>
      <a:accent6>
        <a:srgbClr val="2CA99B"/>
      </a:accent6>
      <a:hlink>
        <a:srgbClr val="21A2E0"/>
      </a:hlink>
      <a:folHlink>
        <a:srgbClr val="C24E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ckport_PPT_external" id="{E969279F-C14C-D849-BE42-B500BE375072}" vid="{77423DF0-E4CB-CD46-AB09-C5965F8DDDD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urple">
  <a:themeElements>
    <a:clrScheme name="Custom 9">
      <a:dk1>
        <a:srgbClr val="000000"/>
      </a:dk1>
      <a:lt1>
        <a:srgbClr val="FFFFFF"/>
      </a:lt1>
      <a:dk2>
        <a:srgbClr val="006666"/>
      </a:dk2>
      <a:lt2>
        <a:srgbClr val="DDDEDD"/>
      </a:lt2>
      <a:accent1>
        <a:srgbClr val="338381"/>
      </a:accent1>
      <a:accent2>
        <a:srgbClr val="EF9700"/>
      </a:accent2>
      <a:accent3>
        <a:srgbClr val="B32383"/>
      </a:accent3>
      <a:accent4>
        <a:srgbClr val="FFC000"/>
      </a:accent4>
      <a:accent5>
        <a:srgbClr val="784694"/>
      </a:accent5>
      <a:accent6>
        <a:srgbClr val="2CA99B"/>
      </a:accent6>
      <a:hlink>
        <a:srgbClr val="21A2E0"/>
      </a:hlink>
      <a:folHlink>
        <a:srgbClr val="C24E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ckport_PPT_external" id="{E969279F-C14C-D849-BE42-B500BE375072}" vid="{E73AA7DF-3BD9-0D4A-BC6F-2111FD4F433A}"/>
    </a:ext>
  </a:extLst>
</a:theme>
</file>

<file path=ppt/theme/theme3.xml><?xml version="1.0" encoding="utf-8"?>
<a:theme xmlns:a="http://schemas.openxmlformats.org/drawingml/2006/main" name="3_Teal">
  <a:themeElements>
    <a:clrScheme name="Stockport New">
      <a:dk1>
        <a:srgbClr val="000000"/>
      </a:dk1>
      <a:lt1>
        <a:srgbClr val="FFFFFF"/>
      </a:lt1>
      <a:dk2>
        <a:srgbClr val="006666"/>
      </a:dk2>
      <a:lt2>
        <a:srgbClr val="DDDEDD"/>
      </a:lt2>
      <a:accent1>
        <a:srgbClr val="338381"/>
      </a:accent1>
      <a:accent2>
        <a:srgbClr val="EF9700"/>
      </a:accent2>
      <a:accent3>
        <a:srgbClr val="B32383"/>
      </a:accent3>
      <a:accent4>
        <a:srgbClr val="FFC000"/>
      </a:accent4>
      <a:accent5>
        <a:srgbClr val="784694"/>
      </a:accent5>
      <a:accent6>
        <a:srgbClr val="2CA99B"/>
      </a:accent6>
      <a:hlink>
        <a:srgbClr val="21A2E0"/>
      </a:hlink>
      <a:folHlink>
        <a:srgbClr val="C24E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ckport_PPT_external" id="{E969279F-C14C-D849-BE42-B500BE375072}" vid="{50AB42A8-A477-784D-B6C3-06997CDC139F}"/>
    </a:ext>
  </a:extLst>
</a:theme>
</file>

<file path=ppt/theme/theme4.xml><?xml version="1.0" encoding="utf-8"?>
<a:theme xmlns:a="http://schemas.openxmlformats.org/drawingml/2006/main" name="4_Pink">
  <a:themeElements>
    <a:clrScheme name="Stockport New">
      <a:dk1>
        <a:srgbClr val="000000"/>
      </a:dk1>
      <a:lt1>
        <a:srgbClr val="FFFFFF"/>
      </a:lt1>
      <a:dk2>
        <a:srgbClr val="006666"/>
      </a:dk2>
      <a:lt2>
        <a:srgbClr val="DDDEDD"/>
      </a:lt2>
      <a:accent1>
        <a:srgbClr val="338381"/>
      </a:accent1>
      <a:accent2>
        <a:srgbClr val="EF9700"/>
      </a:accent2>
      <a:accent3>
        <a:srgbClr val="B32383"/>
      </a:accent3>
      <a:accent4>
        <a:srgbClr val="FFC000"/>
      </a:accent4>
      <a:accent5>
        <a:srgbClr val="784694"/>
      </a:accent5>
      <a:accent6>
        <a:srgbClr val="2CA99B"/>
      </a:accent6>
      <a:hlink>
        <a:srgbClr val="21A2E0"/>
      </a:hlink>
      <a:folHlink>
        <a:srgbClr val="C24E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ckport_PPT_external" id="{E969279F-C14C-D849-BE42-B500BE375072}" vid="{AB994C8B-EA16-804E-B692-96E14D165FB8}"/>
    </a:ext>
  </a:extLst>
</a:theme>
</file>

<file path=ppt/theme/theme5.xml><?xml version="1.0" encoding="utf-8"?>
<a:theme xmlns:a="http://schemas.openxmlformats.org/drawingml/2006/main" name="5_Kids">
  <a:themeElements>
    <a:clrScheme name="Stockport New">
      <a:dk1>
        <a:srgbClr val="000000"/>
      </a:dk1>
      <a:lt1>
        <a:srgbClr val="FFFFFF"/>
      </a:lt1>
      <a:dk2>
        <a:srgbClr val="006666"/>
      </a:dk2>
      <a:lt2>
        <a:srgbClr val="DDDEDD"/>
      </a:lt2>
      <a:accent1>
        <a:srgbClr val="338381"/>
      </a:accent1>
      <a:accent2>
        <a:srgbClr val="EF9700"/>
      </a:accent2>
      <a:accent3>
        <a:srgbClr val="B32383"/>
      </a:accent3>
      <a:accent4>
        <a:srgbClr val="FFC000"/>
      </a:accent4>
      <a:accent5>
        <a:srgbClr val="784694"/>
      </a:accent5>
      <a:accent6>
        <a:srgbClr val="2CA99B"/>
      </a:accent6>
      <a:hlink>
        <a:srgbClr val="21A2E0"/>
      </a:hlink>
      <a:folHlink>
        <a:srgbClr val="C24E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ckport_PPT_external" id="{E969279F-C14C-D849-BE42-B500BE375072}" vid="{AB994C8B-EA16-804E-B692-96E14D165FB8}"/>
    </a:ext>
  </a:extLst>
</a:theme>
</file>

<file path=ppt/theme/theme6.xml><?xml version="1.0" encoding="utf-8"?>
<a:theme xmlns:a="http://schemas.openxmlformats.org/drawingml/2006/main" name="5_Orange">
  <a:themeElements>
    <a:clrScheme name="Stockport New">
      <a:dk1>
        <a:srgbClr val="000000"/>
      </a:dk1>
      <a:lt1>
        <a:srgbClr val="FFFFFF"/>
      </a:lt1>
      <a:dk2>
        <a:srgbClr val="006666"/>
      </a:dk2>
      <a:lt2>
        <a:srgbClr val="DDDEDD"/>
      </a:lt2>
      <a:accent1>
        <a:srgbClr val="338381"/>
      </a:accent1>
      <a:accent2>
        <a:srgbClr val="EF9700"/>
      </a:accent2>
      <a:accent3>
        <a:srgbClr val="B32383"/>
      </a:accent3>
      <a:accent4>
        <a:srgbClr val="FFC000"/>
      </a:accent4>
      <a:accent5>
        <a:srgbClr val="784694"/>
      </a:accent5>
      <a:accent6>
        <a:srgbClr val="2CA99B"/>
      </a:accent6>
      <a:hlink>
        <a:srgbClr val="21A2E0"/>
      </a:hlink>
      <a:folHlink>
        <a:srgbClr val="C24E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ckport_PPT_external" id="{E969279F-C14C-D849-BE42-B500BE375072}" vid="{7897978C-998F-D545-850A-7103EFD73880}"/>
    </a:ext>
  </a:extLst>
</a:theme>
</file>

<file path=ppt/theme/theme7.xml><?xml version="1.0" encoding="utf-8"?>
<a:theme xmlns:a="http://schemas.openxmlformats.org/drawingml/2006/main" name="2_Green">
  <a:themeElements>
    <a:clrScheme name="Stockport New">
      <a:dk1>
        <a:srgbClr val="000000"/>
      </a:dk1>
      <a:lt1>
        <a:srgbClr val="FFFFFF"/>
      </a:lt1>
      <a:dk2>
        <a:srgbClr val="006666"/>
      </a:dk2>
      <a:lt2>
        <a:srgbClr val="DDDEDD"/>
      </a:lt2>
      <a:accent1>
        <a:srgbClr val="338381"/>
      </a:accent1>
      <a:accent2>
        <a:srgbClr val="EF9700"/>
      </a:accent2>
      <a:accent3>
        <a:srgbClr val="B32383"/>
      </a:accent3>
      <a:accent4>
        <a:srgbClr val="FFC000"/>
      </a:accent4>
      <a:accent5>
        <a:srgbClr val="784694"/>
      </a:accent5>
      <a:accent6>
        <a:srgbClr val="2CA99B"/>
      </a:accent6>
      <a:hlink>
        <a:srgbClr val="21A2E0"/>
      </a:hlink>
      <a:folHlink>
        <a:srgbClr val="C24E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ckport_PPT_external" id="{E969279F-C14C-D849-BE42-B500BE375072}" vid="{77423DF0-E4CB-CD46-AB09-C5965F8DDDDE}"/>
    </a:ext>
  </a:extLst>
</a:theme>
</file>

<file path=ppt/theme/theme8.xml><?xml version="1.0" encoding="utf-8"?>
<a:theme xmlns:a="http://schemas.openxmlformats.org/drawingml/2006/main" name="3_Purple">
  <a:themeElements>
    <a:clrScheme name="Custom 9">
      <a:dk1>
        <a:srgbClr val="000000"/>
      </a:dk1>
      <a:lt1>
        <a:srgbClr val="FFFFFF"/>
      </a:lt1>
      <a:dk2>
        <a:srgbClr val="006666"/>
      </a:dk2>
      <a:lt2>
        <a:srgbClr val="DDDEDD"/>
      </a:lt2>
      <a:accent1>
        <a:srgbClr val="338381"/>
      </a:accent1>
      <a:accent2>
        <a:srgbClr val="EF9700"/>
      </a:accent2>
      <a:accent3>
        <a:srgbClr val="B32383"/>
      </a:accent3>
      <a:accent4>
        <a:srgbClr val="FFC000"/>
      </a:accent4>
      <a:accent5>
        <a:srgbClr val="784694"/>
      </a:accent5>
      <a:accent6>
        <a:srgbClr val="2CA99B"/>
      </a:accent6>
      <a:hlink>
        <a:srgbClr val="21A2E0"/>
      </a:hlink>
      <a:folHlink>
        <a:srgbClr val="C24E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l Powerpoint Presentation  -  Read-Only" id="{CFDADD5E-D58E-A444-AC47-627B56C009D9}" vid="{FFC6A512-452C-1F46-B1C0-E2B75702879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876E85D5A0094F95C888E1DB6B7AAA" ma:contentTypeVersion="12" ma:contentTypeDescription="Create a new document." ma:contentTypeScope="" ma:versionID="1df0f3dca915e07ea9465dd4c33b32d6">
  <xsd:schema xmlns:xsd="http://www.w3.org/2001/XMLSchema" xmlns:xs="http://www.w3.org/2001/XMLSchema" xmlns:p="http://schemas.microsoft.com/office/2006/metadata/properties" xmlns:ns2="a94c11d1-e614-45ae-b3e3-41a1b3fa11af" xmlns:ns3="54852f54-ef8a-4c83-9712-cf2e07b8719a" targetNamespace="http://schemas.microsoft.com/office/2006/metadata/properties" ma:root="true" ma:fieldsID="55b0c5d888778b073c19a4d4694c0fdc" ns2:_="" ns3:_="">
    <xsd:import namespace="a94c11d1-e614-45ae-b3e3-41a1b3fa11af"/>
    <xsd:import namespace="54852f54-ef8a-4c83-9712-cf2e07b871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c11d1-e614-45ae-b3e3-41a1b3fa11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852f54-ef8a-4c83-9712-cf2e07b8719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4852f54-ef8a-4c83-9712-cf2e07b8719a">
      <UserInfo>
        <DisplayName>Bev Milway</DisplayName>
        <AccountId>109</AccountId>
        <AccountType/>
      </UserInfo>
      <UserInfo>
        <DisplayName>Carolyn Anderson</DisplayName>
        <AccountId>42</AccountId>
        <AccountType/>
      </UserInfo>
      <UserInfo>
        <DisplayName>Peter Hughes</DisplayName>
        <AccountId>1761</AccountId>
        <AccountType/>
      </UserInfo>
      <UserInfo>
        <DisplayName>Andrea Steward (HR)</DisplayName>
        <AccountId>2064</AccountId>
        <AccountType/>
      </UserInfo>
    </SharedWithUsers>
  </documentManagement>
</p:properties>
</file>

<file path=customXml/itemProps1.xml><?xml version="1.0" encoding="utf-8"?>
<ds:datastoreItem xmlns:ds="http://schemas.openxmlformats.org/officeDocument/2006/customXml" ds:itemID="{20BCF4AF-49AC-40B6-A456-5459C2A1042C}">
  <ds:schemaRefs>
    <ds:schemaRef ds:uri="http://schemas.microsoft.com/sharepoint/v3/contenttype/forms"/>
  </ds:schemaRefs>
</ds:datastoreItem>
</file>

<file path=customXml/itemProps2.xml><?xml version="1.0" encoding="utf-8"?>
<ds:datastoreItem xmlns:ds="http://schemas.openxmlformats.org/officeDocument/2006/customXml" ds:itemID="{A722FA0E-3439-4D43-AECE-5FC98E75A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c11d1-e614-45ae-b3e3-41a1b3fa11af"/>
    <ds:schemaRef ds:uri="54852f54-ef8a-4c83-9712-cf2e07b871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FF9F3B-A08E-4DED-98F8-13873197A902}">
  <ds:schemaRefs>
    <ds:schemaRef ds:uri="http://purl.org/dc/dcmitype/"/>
    <ds:schemaRef ds:uri="http://schemas.microsoft.com/office/2006/documentManagement/types"/>
    <ds:schemaRef ds:uri="a94c11d1-e614-45ae-b3e3-41a1b3fa11af"/>
    <ds:schemaRef ds:uri="http://schemas.microsoft.com/office/infopath/2007/PartnerControls"/>
    <ds:schemaRef ds:uri="http://purl.org/dc/elements/1.1/"/>
    <ds:schemaRef ds:uri="54852f54-ef8a-4c83-9712-cf2e07b8719a"/>
    <ds:schemaRef ds:uri="http://schemas.openxmlformats.org/package/2006/metadata/core-properties"/>
    <ds:schemaRef ds:uri="http://www.w3.org/XML/1998/namespac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1_Green</Template>
  <TotalTime>458</TotalTime>
  <Words>1597</Words>
  <Application>Microsoft Office PowerPoint</Application>
  <PresentationFormat>Widescreen</PresentationFormat>
  <Paragraphs>251</Paragraphs>
  <Slides>14</Slides>
  <Notes>7</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14</vt:i4>
      </vt:variant>
    </vt:vector>
  </HeadingPairs>
  <TitlesOfParts>
    <vt:vector size="25" baseType="lpstr">
      <vt:lpstr>Arial</vt:lpstr>
      <vt:lpstr>Calibri</vt:lpstr>
      <vt:lpstr>Calibri Light</vt:lpstr>
      <vt:lpstr>1_Green</vt:lpstr>
      <vt:lpstr>2_Purple</vt:lpstr>
      <vt:lpstr>3_Teal</vt:lpstr>
      <vt:lpstr>4_Pink</vt:lpstr>
      <vt:lpstr>5_Kids</vt:lpstr>
      <vt:lpstr>5_Orange</vt:lpstr>
      <vt:lpstr>2_Green</vt:lpstr>
      <vt:lpstr>3_Purple</vt:lpstr>
      <vt:lpstr>Development of the Inclusion Strategy and Service </vt:lpstr>
      <vt:lpstr>Purpose</vt:lpstr>
      <vt:lpstr>  Development of the inclusion agenda in Stockport – Timeline- Previous work     </vt:lpstr>
      <vt:lpstr>  Inclusion strategy and action Plan    </vt:lpstr>
      <vt:lpstr>Inclusion service- proposed delivery model    </vt:lpstr>
      <vt:lpstr>Key benefits for primary schools </vt:lpstr>
      <vt:lpstr>  Development of the inclusion agenda in Stockport – Timeline- Next steps    </vt:lpstr>
      <vt:lpstr>PowerPoint Presentation</vt:lpstr>
      <vt:lpstr>How the footprints were determined</vt:lpstr>
      <vt:lpstr>PowerPoint Presentation</vt:lpstr>
      <vt:lpstr>Schools in each Footprint</vt:lpstr>
      <vt:lpstr>Footprint model and Team Around the School</vt:lpstr>
      <vt:lpstr>When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Leech</dc:creator>
  <cp:lastModifiedBy>Karishma Chandaria</cp:lastModifiedBy>
  <cp:revision>9</cp:revision>
  <dcterms:created xsi:type="dcterms:W3CDTF">2021-01-06T09:22:20Z</dcterms:created>
  <dcterms:modified xsi:type="dcterms:W3CDTF">2021-09-16T16:20:50Z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0x010100B5876E85D5A0094F95C888E1DB6B7AAA</vt:lpwstr>
  </property>
</Properties>
</file>